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presProps" Target="presProps.xml"/>
  <Relationship Id="rId40" Type="http://schemas.openxmlformats.org/officeDocument/2006/relationships/viewProps" Target="viewProps.xml"/>
  <Relationship Id="rId4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81152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overbs 16:1-3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's better to be honestand poorthan to be dishonestand rich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e make our own plans,but the Lord decideswhere we will go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ulers speak with authorityand are never wrong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watches to seeif we are fairor if we cheat others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ustice makes rulers powerful.They should hate evil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like honesty and truth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 angry rulercan put you to death.So be wise!Don't make one angry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a ruler is happyand pleased with you,it's like refreshing rain,and you will live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's much better to be wiseand sensiblethan to be rich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's people avoid evil ways,and they protect themselvesby watching where they go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 Has the Final Word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o much pridewill destroy you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are better offto be humble and poorthan to get richfrom what you take by force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you know what you're doing,you will prosper.God blesses everyonewho trusts him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od judgment provesthat you are wise,and if you speak kindly,you can teach others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od sense is a fountainthat gives life,but fools are punishedby their foolishness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can persuade othersif you are wiseand speak sensibly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ind words are like honey—they cheer you upand make you feel strong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metimes what seems rightis really a road to death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hungrier you are,the harder you work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orthless people plan trouble.Even their words burnlike a flaming fire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e humans make plans,but the Lordhas the final word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ssip is no good!It causes hard feelingsand comes between friends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n't trust violent people.They will mislead youto do the wrong thing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someone winksor grins behind your back,trouble is on the way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ray hair is a glorious crownworn by thosewho have lived right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ontrolling your temperis better than being a herowho captures a city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e make our own decisions,but the Lord alonedetermines what happens.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e may think we knowwhat is right,but the Lord is the judgeof our motive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are your plans with the Lord,and you will succeed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has a reasonfor everything he does,and he lets evil people liveonly to be punished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doesn't likeanyone who is conceited—you can be surethey will be punished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we truly love God,our sins will be forgiven;if we show him respect,we will keep away from sin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we please the Lord,even our enemiesmake friends with u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1">
  <a:themeElements>
    <a:clrScheme name="Theme9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2026-07-23T08:27:31Z</dcterms:created>
  <dcterms:modified xsi:type="dcterms:W3CDTF">2026-07-23T08:27:31Z</dcterms:modified>
  <dc:title>Bible.com.au: Proverbs 16:1-33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