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presProps" Target="presProps.xml"/>
  <Relationship Id="rId40" Type="http://schemas.openxmlformats.org/officeDocument/2006/relationships/viewProps" Target="viewProps.xml"/>
  <Relationship Id="rId4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1059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6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's better to be honestand poorthan to be dishonestand ric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make our own plans,but the Lord decideswhere we will go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ulers speak with authorityand are never wrong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atches to seeif we are fairor if we cheat other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stice makes rulers powerful.They should hate evil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ike honesty and truth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angry rulercan put you to death.So be wise!Don't make one angr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a ruler is happyand pleased with you,it's like refreshing rain,and you will liv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's much better to be wiseand sensiblethan to be ric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's people avoid evil ways,and they protect themselvesby watching where they go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 Has the Final Word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o much pridewill destroy you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better offto be humble and poorthan to get richfrom what you take by forc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know what you're doing,you will prosper.God blesses everyonewho trusts him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od judgment provesthat you are wise,and if you speak kindly,you can teach other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od sense is a fountainthat gives life,but fools are punishedby their foolishnes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an persuade othersif you are wiseand speak sensibly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nd words are like honey—they cheer you upand make you feel strong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times what seems rightis really a road to death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ungrier you are,the harder you work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rthless people plan trouble.Even their words burnlike a flaming fir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umans make plans,but the Lordhas the final wor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ssip is no good!It causes hard feelingsand comes between friend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trust violent people.They will mislead youto do the wrong thing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someone winksor grins behind your back,trouble is on the way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ay hair is a glorious crownworn by thosewho have lived right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trolling your temperis better than being a herowho captures a city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make our own decisions,but the Lord alonedetermines what happens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may think we knowwhat is right,but the Lord is the judgeof our motiv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re your plans with the Lord,and you will succee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 a reasonfor everything he does,and he lets evil people liveonly to be punish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doesn't likeanyone who is conceited—you can be surethey will be punish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we truly love God,our sins will be forgiven;if we show him respect,we will keep away from si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we please the Lord,even our enemiesmake friends with u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9">
  <a:themeElements>
    <a:clrScheme name="Theme6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2026-05-21T20:12:02Z</dcterms:created>
  <dcterms:modified xsi:type="dcterms:W3CDTF">2026-05-21T20:12:02Z</dcterms:modified>
  <dc:title>Bible.com.au: Proverbs 16:1-33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