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3401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disgustedby gifts from the wicked,but it makes him happywhen his people pr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disgustedwith all who do wrong,but he loves everyonewho does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urn from the right way,you will be punished;if you refuse correction,you will di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can see everythingin the world of the dead,he can see in our hear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neer at othersdon't like to be corrected,and they won't ask helpfrom someone with sen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iness makes you smile;sorrow can crush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ith good senseis eager to learn more,but fools are hungryfor foolish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have a hard life,but being content is as goodas an endless fe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obey the Lordand have only a little,than to be very richand terribly anxio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mple meal with loveis better than a feastwhere there is hat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your tempercauses a lot of trouble,but staying calmsettles argumen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refusesto clear a thorny path,but everyone who does rightwalks on a smooth ro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with good sensemake their parents happy,but foolish childrendespise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brings happinessto senseless fools,but everyone with good sensefollows the straight p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ood adviceeverything goes wrong—it takes careful planningfor things to go r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e right answerat the right timemakes everyone happ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re wise follow a roadthat leads upward to lifeand away from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troys the homesof those who are proud,but he protects the propertyof wido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il thoughts,but kind words please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greedy causes troublefor your family,but you protect yourselfby refusing brib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 answersoothes angry feelings,but harsh wordsstir them u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thinkbefore they answer,but the wicked speak evilwithout ever think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never even hearsthe prayers of the wicked,but he answers the prayersof all who obey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ly smilemakes you happy,and good newsmakes you feel stro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lthy correction is good,and if you accept it,you will be wi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t only yourselfby rejecting instruction,but it makes good senseto accept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ing respect to the Lordwill make you wise,and being humblewill bring honor to you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come from the wise,but fools speak foolish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,whether good or b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d words are good medicine,but deceitful wordscan really hu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fooland disobey your parents.Be smart! Accept corre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become wealthy,but those who are evilwill lose what they ha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make good sense;the thoughts of a foolmake no sense at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2026-07-06T07:44:24Z</dcterms:created>
  <dcterms:modified xsi:type="dcterms:W3CDTF">2026-07-06T07:44:24Z</dcterms:modified>
  <dc:title>Bible.com.au: Proverbs 15:1-33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