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have enough senseto find their way,but stupid fools get lo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don't careif they are wrong,but God is pleasedwhen people do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else can really knowhow sad or happy you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 of a good personstands longer than the houseof someone ev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think you areon the right roadand still end up d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may hidebehind laughter,and happiness may endin sorro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rvest what you plant,whether good or b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pidand believe all you hear;be smart and knowwhere you are head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stupid foolis never cautious—so be extra carefuland stay out of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have quick tempers,and no one likes youif you can't be trus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Good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ity leads to foolishness;be smart and lear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come crawlingto those who obe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 friendsif you are poor,but you have lots of friendsif you are ric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wrong to hate others,but God blesses everyonewho is kind to the poo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a mistaketo make evil plans,but you will have loyal friendsif you want to do righ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 work is worthwhile,but empty talkwill make you poo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n make you rich,but foolishness leadsto more foolishnes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can save your life,but liars can't be trust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ect the Lord,you and your childrenhave a strong fortres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life-giving fountainthat keeps you safefrom deadly tra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's familyis held togetherby her wisdom,but it can be destroyedby her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of powerful nationsare held in honor;rulers of weak nationsare nothing at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smart to be patient,but it's stupidto lose your temp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healthy to be content,but envy can eat you u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istreat the poor,you insult your Creator;if you are kind to them,you show him respec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the wicked are destroyed,but even at deaththe innocent have fai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in the mindsof people with good sense,but fools don't know i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right brings honorto a nation,but sin brings disgrac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reward servantswho act wisely,but they punish thosewho act foolishl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ving right, you showthat you respect the Lord;by being deceitful, you showthat you despise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fools are punishedfor their stupid talk,but sensible talkcan save your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the help of an oxthere can be no crop,but with a strong oxa big crop is possi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tells the truth;a dishonest witnesstells nothing but 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un of wisdom,and you will never find it.But if you have understanding,knowledge comes easi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fools,or you won't learn a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2026-05-18T05:39:04Z</dcterms:created>
  <dcterms:modified xsi:type="dcterms:W3CDTF">2026-05-18T05:39:04Z</dcterms:modified>
  <dc:title>Bible.com.au: Proverbs 14:1-35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