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1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e people have enough senseto find their way,but stupid fools get lo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don't careif they are wrong,but God is pleasedwhen people do righ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else can really knowhow sad or happy you a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nt of a good personstands longer than the houseof someone evi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y think you areon the right roadand still end up dea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rrow may hidebehind laughter,and happiness may endin sorrow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rvest what you plant,whether good or ba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stupidand believe all you hear;be smart and knowwhere you are head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a stupid foolis never cautious—so be extra carefuland stay out of troub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ols have quick tempers,and no one likes youif you can't be trus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Makes Good Sen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pidity leads to foolishness;be smart and lear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ill come crawlingto those who obey Go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no friendsif you are poor,but you have lots of friendsif you are ric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wrong to hate others,but God blesses everyonewho is kind to the poo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a mistaketo make evil plans,but you will have loyal friendsif you want to do righ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rd work is worthwhile,but empty talkwill make you poo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can make you rich,but foolishness leadsto more foolishnes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witnesscan save your life,but liars can't be trust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spect the Lord,you and your childrenhave a strong fortress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life-giving fountainthat keeps you safefrom deadly trap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man's familyis held togetherby her wisdom,but it can be destroyedby her foolishnes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lers of powerful nationsare held in honor;rulers of weak nationsare nothing at all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smart to be patient,but it's stupidto lose your temp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's healthy to be content,but envy can eat you up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mistreat the poor,you insult your Creator;if you are kind to them,you show him respec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imes of troublethe wicked are destroyed,but even at deaththe innocent have fait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found in the mindsof people with good sense,but fools don't know i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ing right brings honorto a nation,but sin brings disgrac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s reward servantswho act wisely,but they punish thosewho act foolishly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living right, you showthat you respect the Lord;by being deceitful, you showthat you despise h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fools are punishedfor their stupid talk,but sensible talkcan save your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the help of an oxthere can be no crop,but with a strong oxa big crop is possib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witnesstells the truth;a dishonest witnesstells nothing but l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fun of wisdom,and you will never find it.But if you have understanding,knowledge comes easil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y away from fools,or you won't learn a th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2026-07-02T10:57:35Z</dcterms:created>
  <dcterms:modified xsi:type="dcterms:W3CDTF">2026-07-02T10:57:35Z</dcterms:modified>
  <dc:title>Bible.com.au: Proverbs 14:1-35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