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y haveto pay a ransom,but the poor don't havethat prob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 of a good personkeeps on shining;the lamp of an evil personsoon goes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 causes trouble.Be sensible and take advi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ney wrongly gainedwill disappear bit by bit;money earned little by littlewill grow and g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etting what you wantcan break your heart,but a wish that comes trueis a life-giving tr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ject God's teaching,you will pay the price;if you obey his commands,you will be reward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instructionis a life-giving fountainthat helps you escapeall deadly trap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judgment is praised,but people without good senseare on the way to disas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act sensibly,but fools act like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livers your messagecan make things betteror worse for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Friends  Make You W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refuse correctionwill be poor and disgraced;all who accept correctionwill be prais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good feelingto get what you want,but only a stupid foolhates to turn from evi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friends make you wise,but you hurt yourselfby going around with foo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in for troubleif you sin,but you will be rewardedif you live r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God,you will have somethingto leave your grandchildren.If you don't obey God,those who live rightwill get what you lea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 land of the poorproduces good crops,they get cheatedout of what they gro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your children,you will correct them;if you don't love them,you won't correct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ve right,you will have plenty to eat;if you don't live right,you will go away emp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ith good senseaccept correctionfrom their parents,but stubborn childrenignore it complete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well rewardedfor saying something kind,but all some people think aboutis how to be cruel and me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what you know to yourself,and you will be safe;talk too much,and you are done f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much you want,laziness won't help a bit,but hard work will reward youwith more than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hates deceit,but those who are evilcause shame and dis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right, and you are safe!But sin will destroy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ho have nothingmay pretend to be rich,and some who have everythingmay pretend to b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2026-07-23T08:27:31Z</dcterms:created>
  <dcterms:modified xsi:type="dcterms:W3CDTF">2026-07-23T08:27:31Z</dcterms:modified>
  <dc:title>Bible.com.au: Proverbs 13:1-25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