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23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may haveto pay a ransom,but the poor don't havethat probl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mp of a good personkeeps on shining;the lamp of an evil personsoon goes ou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o much pride causes trouble.Be sensible and take advi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ney wrongly gainedwill disappear bit by bit;money earned little by littlewill grow and grow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getting what you wantcan break your heart,but a wish that comes trueis a life-giving tr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reject God's teaching,you will pay the price;if you obey his commands,you will be reward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sible instructionis a life-giving fountainthat helps you escapeall deadly trap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und judgment is praised,but people without good senseare on the way to disast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have good sense,you will act sensibly,but fools act like fool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delivers your messagecan make things betteror worse for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e Friends  Make You Wis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refuse correctionwill be poor and disgraced;all who accept correctionwill be prais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a good feelingto get what you want,but only a stupid foolhates to turn from evi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e friends make you wise,but you hurt yourselfby going around with fool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in for troubleif you sin,but you will be rewardedif you live righ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obey God,you will have somethingto leave your grandchildren.If you don't obey God,those who live rightwill get what you leav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when the land of the poorproduces good crops,they get cheatedout of what they grow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love your children,you will correct them;if you don't love them,you won't correct the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live right,you will have plenty to eat;if you don't live right,you will go away empt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 with good senseaccept correctionfrom their parents,but stubborn childrenignore it completel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well rewardedfor saying something kind,but all some people think aboutis how to be cruel and mea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what you know to yourself,and you will be safe;talk too much,and you are done fo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tter how much you want,laziness won't help a bit,but hard work will reward youwith more than enoug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person hates deceit,but those who are evilcause shame and disgr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ve right, and you are safe!But sin will destroy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who have nothingmay pretend to be rich,and some who have everythingmay pretend to be poo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2026-09-16T22:01:33Z</dcterms:created>
  <dcterms:modified xsi:type="dcterms:W3CDTF">2026-09-16T22:01:33Z</dcterms:modified>
  <dc:title>Bible.com.au: Proverbs 13:1-25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