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99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sense is worthy of praise,but stupidity is a cur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better to be ordinaryand have only one servantthan to think you are somebodyand starve to de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are kindto their animals,but a mean person is crue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rd working farmers have morethan enough food;daydreamers are nothing morethan stupid fool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person tries to hidebehind evil;good people are like treeswith deep roo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trap ourselvesby telling lies,but we stay out of troubleby living r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rewarded or punishedfor what we say and d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think they knowwhat is best,but a sensible personlistens to advi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sing your temper is foolish;ignoring an insult is sma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nest persontells the truth in court,but a dishonest persontells nothing but li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't Hide  behind Evi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rp words cut like a sword,but words of wisdom hea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th will last forever;lies are soon found ou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mind is deceitful,but gentle thoughtsbring happine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never have trouble,but troublemakershave more than enoug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every liar,but he is the friend of allwho can be trust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ensible and don't telleverything you know—only fools spreadfoolishness everywher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k hard, and youwill be a leader;be lazy, and youwill end up a slav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ry is a heavy burden,but a kind wordalways brings che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better off to do right,than to lose your wayby doing wro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too lazy to cookwill starve,but a hard workeris a valuable treasur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ccept correction is wise,to reject it is stupi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ving right is a pathwaythat leads to lifeand away from deat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ikes everyonewho lives right,but he punishes everyonewho makes evil pla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 cannot offer security!But if you live right,you will be as secureas a tree with deep roo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elpful wife is a jewelfor her husband,but a shameless wifewill make his bones ro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have kind thoughts,but you should never trustthe advice of someone evi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d advice is a deadly trap,but good adviceis like a shie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the wicked are defeated,they are gone forever,but no one who obeys Godwill ever be thrown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2026-07-02T12:01:16Z</dcterms:created>
  <dcterms:modified xsi:type="dcterms:W3CDTF">2026-07-02T12:01:16Z</dcterms:modified>
  <dc:title>Bible.com.au: Proverbs 12:1-28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