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presProps" Target="presProps.xml"/>
  <Relationship Id="rId38" Type="http://schemas.openxmlformats.org/officeDocument/2006/relationships/viewProps" Target="viewProps.xml"/>
  <Relationship Id="rId3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4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11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goes right pastthe Lord's peopleand strikes the wic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est people use gossipto destroy their neighbors;good people are protectedby their own good sens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onest people prosperand the wicked disappear,the whole city celebrate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bring prosperityto their city,but deceitful liarscan destroy a city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stupid to say bad thingsabout your neighbors.If you are sensible,you will keep quie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ssip tells everything,but a true friendwill keep a secre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city without wise leaderswill end up in ruin;a city with many wise leaderswill be kept sa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's a dangerous thingto guarantee paymentfor someone's debts.Don't do it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racious womanwill be respected,but a ruthless manwill only get ric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ness is rewarded—but if you are cruel,you hurt yourself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ch  What You Say and Do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anness gets you nowhere,but goodness is rewarde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ways do the right thing,and you will live;keep on doing wrong,and you will di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sneaky people,but he likes everyonewho lives righ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can be sure of this:All crooks will be punished,but God's people won'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beautiful womanwho acts foolishlyis like a gold ringon the snout of a pi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od people want what is best,but troublemakershope to stir up troubl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times you can become richby being generousor poor by being greed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rosity will be rewarded:Give a cup of water,and you will receivea cup of water in retur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arge too much for grain,and you will be cursed;sell it at a fair price,and you will be praise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y hard to do right,and you will win friends;go looking for trouble,and you will find i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hates anyonewho cheats,but he likes everyonewho is hones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your wealth,and you will be a failure,but God's people will prosperlike healthy plant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ols who cause troublein the familywon't inherit a thing.They will end up as slavesof someone with good sens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ve right, and you will eatfrom the life-giving tree.And if you act wisely,others will follow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good people are rewardedhere on this earth,all who are cruel and meanwill surely be punishe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o much pridecan put you to shame.It's wiser to be humb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do the right thing,honesty will be your guide.But if you are crooked,you will be trappedby your own dishones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God is angry,money won't help you.Obeying God is the only wayto be saved from dea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you are truly good,you will do right;if you are wicked,you will be destroyedby your own s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esty can keep you safe,but if you can't be trusted,you trap yourself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wicked die,their hopes die with them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2026-08-18T13:52:53Z</dcterms:created>
  <dcterms:modified xsi:type="dcterms:W3CDTF">2026-08-18T13:52:53Z</dcterms:modified>
  <dc:title>Bible.com.au: Proverbs 11:1-31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