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44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goes right pastthe Lord's peopleand strikes the wick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est people use gossipto destroy their neighbors;good people are protectedby their own good sen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onest people prosperand the wicked disappear,the whole city celebrat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bring prosperityto their city,but deceitful liarscan destroy a c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stupid to say bad thingsabout your neighbors.If you are sensible,you will keep qui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tells everything,but a true friendwill keep a secre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ity without wise leaderswill end up in ruin;a city with many wise leaderswill be kept sa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a dangerous thingto guarantee paymentfor someone's debts.Don't do it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acious womanwill be respected,but a ruthless manwill only get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ness is rewarded—but if you are cruel,you hurt your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 What You Say and Do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nness gets you nowhere,but goodness is reward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do the right thing,and you will live;keep on doing wrong,and you will d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sneaky people,but he likes everyonewho lives righ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be sure of this:All crooks will be punished,but God's people won'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eautiful womanwho acts foolishlyis like a gold ringon the snout of a pi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ant what is best,but troublemakershope to stir up trou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you can become richby being generousor poor by being greed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rosity will be rewarded:Give a cup of water,and you will receivea cup of water in retur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e too much for grain,and you will be cursed;sell it at a fair price,and you will be prais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y hard to do right,and you will win friends;go looking for trouble,and you will find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anyonewho cheats,but he likes everyonewho is hone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your wealth,and you will be a failure,but God's people will prosperlike healthy plan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who cause troublein the familywon't inherit a thing.They will end up as slavesof someone with good sens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right, and you will eatfrom the life-giving tree.And if you act wisely,others will follow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od people are rewardedhere on this earth,all who are cruel and meanwill surely be punish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much pridecan put you to shame.It's wiser to be hum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the right thing,honesty will be your guide.But if you are crooked,you will be trappedby your own dishones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is angry,money won't help you.Obeying God is the only wayto be saved from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truly good,you will do right;if you are wicked,you will be destroyedby your own s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y can keep you safe,but if you can't be trusted,you trap yoursel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die,their hopes die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2026-06-21T07:53:42Z</dcterms:created>
  <dcterms:modified xsi:type="dcterms:W3CDTF">2026-06-21T07:53:42Z</dcterms:modified>
  <dc:title>Bible.com.au: Proverbs 11:1-31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