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good sense,you will listen and obey;if all you do is talk foolishly,you will destroy yoursel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safe,if you always do right,but you will get caught,if you are dishon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eit causes trouble,and foolish talkwill bring you to ru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good peopleare a source of life,but evil hides behindthe words of th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red stirs up trouble;love overlooks the wrongsthat others do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good sense,it will show when you speak.But if you are stupid,you will be beatenwith a stick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good sense,you will learn all you can,but foolish talkwill soon destroy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wealth can be a fortress,but povertyis no protection at 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ive right,the reward is a good life;if you are evil,all you have is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 correction,and you will find life;reject correction,and you will miss the ro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's Wise Say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hide your hatredby telling lies,but you are a foolto spread l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ay the wrong thingif you talk too much—so be sensible and watchwhat you s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good personare like pure silver,but the thoughtsof an evil personare almost worthl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helpedby useful instruction,but fools are killedby their own stupid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blesses youwith riches,you have nothing to regr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enjoy doing wrong,but anyone with good senseenjoys acting wise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evil people dread mostwill happen to them,but good people will getwhat they want mos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crooks will disappearwhen a storm strikes,but God will keep safeall who obey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a lazy person on the jobis like a mouth full of vinegaror smoke in your ey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spect the Lord,you will live longer;if you keep doing wrong,your life will be cut sho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are some proverbsof Solomon:Children with good sensemake their parents happy,but foolish childrenmake them sa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the Lord,you will be happy,but there is no futurefor the wick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everyonewho lives right,but he destroys anyonewho does wro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ill stand firm,but the wicked will disappearfrom the lan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people speak sensibly,but deceitful liarswill be silenc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the Lord,you will always knowthe right thing to say.But no one will trust youif you tell li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gain by doing evilwon't help you at all.Obeying God is the only wayto be saved from de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the Lord,you won't go hungry;if you are wicked,God won't let you havewhat you wa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iness leads to poverty;hard work makes you ric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arvest seasonit's smart to work hard,but stupid to slee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praises good people,but evil hides behindthe words of the wic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are rememberedlong after they are gone,but the wickedare soon forgott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2026-07-23T08:27:31Z</dcterms:created>
  <dcterms:modified xsi:type="dcterms:W3CDTF">2026-07-23T08:27:31Z</dcterms:modified>
  <dc:title>Bible.com.au: Proverbs 10:1-32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