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32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obey the teachingsof your parent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ar their teachingsas you would a pretty hator a lovely neckla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tempted by sinnersor listen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say,“Come on! Let's gang upand kill somebody,just for the fun of it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're well and healthy now,but we'll finish them offonce and for al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'll take their valuablesand fill our homeswith stolen good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join our gang,you'll get your share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follow anyone like thator do what they do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in a big hurryto commit some crime,perhaps even murd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a birdthat sees the bait,but ignores the trap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Proverbs  Can Be Use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ng up to murder someone,but they are the victim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ealth you get from crimerobs you of your life.Wisdom Speaks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shouts in the streetswherever crowds gath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houts in the marketplacesand near the city gatesas she says to the people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much longerwill you enjoybeing stupid fools?Won't you ever stop sneeringand laughing at knowledge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as I correct youand tell you what I think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ompletely ignored meand refused to listen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jected my adviceand paid no attentionwhen I warned you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 when you are struckby some terrible disaster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hen trouble and distresssurround you like a whirlwind,I will laugh and make fu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proverbsof King Solomon of Israel,the son of Davi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ask for my help,but I won't listen;you will search,but you won't find m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, you would not learn,and you refusedto respect the Lo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jected my adviceand paid no attentionwhen I warned you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w you will eat the fruitof what you have done,until you are stuffed fullwith your own scheme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 and self-satisfactionbring destruction and deathto stupid fool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listen to me,you will be safe and securewithout fear of disaster.”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will teach youwisdom and self-controland how to understandsayings with deep meaning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earn what is rightand honest and fai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se, an ordinary personcan learn to be smart,and young people can gainknowledge and good sen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already wise,you will become even wiser.And if you are smart,you will learn to understand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and sayings,as well as words of wisdom,and all kinds of riddl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pect and obey the Lord!This is the beginningof knowledge.Only a fool rejects wisdomand good advice.Warnings  against Bad Friends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2026-08-02T13:22:36Z</dcterms:created>
  <dcterms:modified xsi:type="dcterms:W3CDTF">2026-08-02T13:22:36Z</dcterms:modified>
  <dc:title>Bible.com.au: Proverbs 1:1-33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