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obey the teachingsof your parent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ar their teachingsas you would a pretty hator a lovely neckl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tempted by sinnersor liste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ay,“Come on! Let's gang upand kill somebody,just for the fun of it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're well and healthy now,but we'll finish them offonce and for a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'll take their valuablesand fill our homeswith stolen goo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join our gang,you'll get your shar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llow anyone like thator do what they do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in a big hurryto commit some crime,perhaps even murd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birdthat sees the bait,but ignores the tra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overbs  Can Be Us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ng up to murder someone,but they are the victim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you get from crimerobs you of your life.Wisdom Speak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shouts in the streetswherever crowds ga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outs in the marketplacesand near the city gatesas she says to the peopl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much longerwill you enjoybeing stupid fools?Won't you ever stop sneeringand laughing at knowledg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as I correct youand tell you what I thin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mpletely ignored meand refused to listen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ed my adviceand paid no attentionwhen I warned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when you are struckby some terrible disaster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en trouble and distresssurround you like a whirlwind,I will laugh and make fu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proverbsof King Solomon of Israel,the son of Davi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sk for my help,but I won't listen;you will search,but you won't find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you would not learn,and you refusedto respec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ed my adviceand paid no attentionwhen I warned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you will eat the fruitof what you have done,until you are stuffed fullwith your own schem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and self-satisfactionbring destruction and deathto stupid fool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listen to me,you will be safe and securewithout fear of disaster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will teach youwisdom and self-controland how to understandsayings with deep mean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earn what is rightand honest and fa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se, an ordinary personcan learn to be smart,and young people can gainknowledge and good sen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already wise,you will become even wiser.And if you are smart,you will learn to understand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and sayings,as well as words of wisdom,and all kinds of ridd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pect and obey the Lord!This is the beginningof knowledge.Only a fool rejects wisdomand good advice.Warnings  against Bad Friend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2026-08-02T14:15:51Z</dcterms:created>
  <dcterms:modified xsi:type="dcterms:W3CDTF">2026-08-02T14:15:51Z</dcterms:modified>
  <dc:title>Bible.com.au: Proverbs 1:1-33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