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know the teachings I gave you, and you know what you heard me say and saw me do. So follow my example. And God, who gives peace, will be with you.Paul Gives Thanks  for the Gifts  He Was Gi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s made me very grateful that at last you have thought about me once again. Actually, you were thinking about me all along, but you didn't have any chance to show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not complaining about having too little. I have learned to be satisfied with whatever I h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know what it is to be poor or to have plenty, and I have lived under all kinds of conditions. I know what it means to be full or to be hungry, to have too much or too litt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gives me the strength to face any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good of you to help me when I was having such a hard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friends at Philippi, you remember what it was like when I started preaching the good news in Macedonia. After I left there, you were the only church that became my partner by giving blessings and by receiving them in retu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when I was in Thessalonica, you helped me more than o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not trying to get something from you, but I want you to receive the blessings that come from giv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been paid back everything, and with interest. I am completely satisfied with the gifts you sent with Epaphroditus. They are like a sweet-smelling offering or like the right kind of sacrifice that pleases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I love you and long to see you. Please keep on being faithful to the Lord. You are my pride and joy.Paul Encourages  the Lord's Follow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pray that God will take care of all your needs with the wonderful blessings that come from Chris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y God our Father be praised forever and ever. Amen.Final Gree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ive my greetings to all who are God's people because of Christ Jesus.The Lord's followers here with me send you their gree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of God's people send their greetings, especially those in the service of the Emper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pray that our Lord Jesus Christ will be kind to you and will bless you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uodia and Syntyche, you belong to the Lord, so I beg you to stop arguing with each 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y true partner, I ask you to help them. These women have worked together with me and with Clement and with the others in spreading the good news. Their names are now written in the book of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ways be glad because of the Lord! I will say it again: Be gl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ways be gentle with others. The Lord will soon be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worry about anything, but pray about everything. With thankful hearts offer up your prayers and requests 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because you belong to Christ Jesus, God will bless you with peace that no one can completely understand. And this peace will control the way you think and f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my friends, keep your minds on whatever is true, pure, right, holy, friendly, and proper. Don't ever stop thinking about what is truly worthwhile and worthy of praise.]]></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2026-06-02T00:44:44Z</dcterms:created>
  <dcterms:modified xsi:type="dcterms:W3CDTF">2026-06-02T00:44:44Z</dcterms:modified>
  <dc:title>Bible.com.au: Philippians 4:1-23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