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70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thing is as wonderful as knowing Christ Jesus my Lord. I have given up everything else and count it all as garbage. All I want is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know that I belong to him. I could not make myself acceptable to God by obeying the Law of Moses. God accepted me simply because of my faith in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I want is to know Christ and the power that raised him to life. I want to suffer and die as he d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at somehow I also may be raised to life.Running toward the Go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not yet reached my goal, and I am not perfect. But Christ has taken hold of me. So I keep on running and struggling to take hold of the pri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friends, I don't feel I have already arrived. But I forget what is behind, and I struggle for what is ah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run toward the goal, so I can win the prize of being called to heaven. This is the prize God offers because of what Christ Jesus has d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of us who are mature should think in this same way. And if any of you think differently, God will make it clear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e must keep going in the direction that we are now hea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friends, I want you to follow my example and learn from others who closely follow the example we set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ing Acceptable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often warned you that many people are living as enemies of the cross of Christ. And now with tears in my eyes, I warn you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they are headed for hell! They worship their stomachs and brag about the disgusting things they do. All they can think about are the things of this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e are citizens of heaven and are eagerly waiting for our Savior to come from there. Our Lord Jesu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s power over everything, and he will make these poor bodies of ours like his own glorious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my dear friends, be glad that you belong to the Lord. It doesn't bother me to write the same things to you that I have written before. In fact, it is for your own g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tch out for those people who behave like dogs! They are evil and want to do more than just circumcise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e are the ones who are truly circumcised, because we worship by the power of God's Spirit and take pride in Christ Jesus. We don't brag about what we have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though I could. Others may brag about themselves, but I have more reason to brag than anyone el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as circumcised when I was eight days old, and I am from the nation of Israel and the tribe of Benjamin. I am a true Hebrew. As a Pharisee, I strictly obeyed the Law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as so eager I even made trouble for the church. I did everything the Law demands in order to please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Christ has shown me that what I once thought was valuable is worthles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2026-05-25T20:26:04Z</dcterms:created>
  <dcterms:modified xsi:type="dcterms:W3CDTF">2026-05-25T20:26:04Z</dcterms:modified>
  <dc:title>Bible.com.au: Philippians 3:1-21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