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hrist was humble.He obeyed God and even diedon a cro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God gave Christthe highest placeand honored his nameabove all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t the name of Jesuseveryone will bow down,those in heaven, on earth,and under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 the gloryof God the Fathereveryone will openly agree,“Jesus Christ is Lord!”Lights in th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dear friends, you always obeyed when I was with you. Now that I am away, you should obey even more. So work with fear and trembling to discover what it really means to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is working in you to make you willing and able to obe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everything without grumbling or argu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you will be the pure and innocent children of God. You live among people who are crooked and evil, but you must not do anything they can say is wrong. Try to shine as lights among the people of this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you hold firmly to the message that gives life. Then on the day when Christ returns, I can take pride in you. I can also know that my work and efforts were not usel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faith in the Lord and your service are like a sacrifice offered to him. And my own blood may have to be poured out with the sacrifice. If this happens, I will be glad and rejoice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ue Humil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same way, you should be glad and rejoice with me.Timothy and Epaphrodit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ant to be encouraged by news about you. So I hope the Lord Jesus will soon let me send Timothy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don't have anyone else who cares about you as much as he do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thers think only about what interests them and not about what concerns Christ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know what kind of person Timothy is. He has worked with me like a son in spreading the good new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ope to send him to you, as soon as I find out what is going to happen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feel sure the Lord will also let me come so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think I ought to send my dear friend Epaphroditus back to you. He is a follower and a worker and a soldier of the Lord, just as I am. You sent him to look after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he is eager to see you. He is worried, because you heard he was si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fact, he was very sick and almost died. But God was kind to him, and also to me, and he kept me from being burdened down with sorr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rist encourages you, and his love comforts you. God's Spirit unites you, and you are concerned for o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I am more eager than ever to send Epaphroditus back again. You will be glad to see him, and I won't have to worry any long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 sure to give him a cheerful welcome, just as people who serve the Lord deser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almost died working for Christ, and he risked his own life to do for me what you could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make me completely happy! Live in harmony by showing love for each other. Be united in what you think, as if you were only one per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be jealous or proud, but be humble and consider others more important than yoursel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are about them as much as you care about yoursel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ink the same way that Christ Jesus th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hrist was truly God.But he did not try to remainequal with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stead he gave up everythingand became a slave,when he becamelike one of u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2026-06-02T00:46:54Z</dcterms:created>
  <dcterms:modified xsi:type="dcterms:W3CDTF">2026-06-02T00:46:54Z</dcterms:modified>
  <dc:title>Bible.com.au: Philippians 2:1-30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