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pray that your love will keep on growing and you will fully know and underst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ow to make the right choices. Then you will still be pure and innocent when Christ returns. And until that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sus Christ will keep you busy doing good deeds that bring glory and praise to God.What Life Means to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y dear friends, I want you to know that what has happened to me has helped to spread the good new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Roman guards and all the others know I am here in jail because I serve Chri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most of the Lord's followers have become brave and are fearlessly telling the messag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me are preaching about Christ because they are jealous and envious of us. Others are preaching because they want to hel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love Christ and know I am here to defend the good news about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 ones who are jealous of us are not sincere. They just want to cause trouble for me while I am in jai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at doesn't matter. All that matters is that people are telling about Christ, whether they are sincere or not. This is what makes me glad.I will keep on being gl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and Timothy, servants of Christ Jesus.To all God's people who belong to Christ Jesus at Philippi and to all your bishops and deac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cause I know that your prayers and the help that comes from the Spirit of Christ Jesus will keep me sa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onestly expect and hope I will never do anything to be ashamed of. Whether I live or die, I always want to be as brave as I am now and bring honor to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I live, it will be for Christ, and if I die, I will gain even m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don't know what to choose. I could keep on living and doing something use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is a hard choice to make. I want to die and be with Christ, because this would be much bet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But I know that all of you still need me. This is why I am sure I will stay on to help you grow and be happy in your fai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when I visit you again, you will have good reason to take great pride in Christ Jesus because of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bove all else, you must live in a way that brings honor to the good news about Christ. Then, whether I visit you or not, I will hear that all of you think alike. I will know that you are working together and are struggling side by side to get others to believe the good new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 brave when you face your enemies. Your courage will show them that they are going to be destroyed, and it will show you that you will be saved. God will make all of this happ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has blessed you. Not only do you have faith in Christ, but you suffer for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pray that God our Father and the Lord Jesus Christ will be kind to you and will bless you with peace!Paul's Prayer for the Church  in Philipp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saw me suffer, and you still hear about my troubles. Now you must suffer in the same w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 time I think of you, I thank my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ever I mention you in my prayers, it makes me happ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because you have taken part with me in spreading the good news from the first day you heard abou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is the one who began this good work in you, and I am certain that he won't stop before it is complete on the day that Christ Jesus retur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have a special place in my heart. So it is only natural for me to feel the way I do. All of you have helped in the work God has given me, as I defend the good news and tell about it here in ja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himself knows how much I want to see you. He knows I care for you in the same way Christ Jesus does.]]></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2026-07-02T12:01:47Z</dcterms:created>
  <dcterms:modified xsi:type="dcterms:W3CDTF">2026-07-02T12:01:47Z</dcterms:modified>
  <dc:title>Bible.com.au: Philippians 1:1-30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