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rather ask you to do it simply because of love. Yes, as someone in jail for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g you to help Onesimus! He is like a son to me because I led him to Christ here in ja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is, he was useless to you, but now he is useful both to you and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Onesimus back to you makes me very sa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to keep him here with me, where he could take your place in helping me while I am here in prison for preaching the good n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n't do anything unless you agree to it first. I want your act of kindness to come from your heart, and not be something you feel forced to d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Onesimus was taken from you for a little while so you could have him back for g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as a slave. Onesimus is much more than a slave. To me he is a dear friend, but to you he is even more, both as a person and as a followe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nsider me a friend because of Christ, then welcome Onesimus as you would welcom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s cheated you or owes you anything, charge it to my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, who is in jail for serving Christ Jesus, and from Timothy, who is like a brother because of our faith.Philemon, you work with us and are very dear to us. This letter is to yo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hand I write: I, PAUL, WILL PAY YOU BACK. But don't forget you owe me your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friend and follower of Christ our Lord, please cheer me up by doing this for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 you will do all I have asked, and even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get a room ready for me. I hope your prayers will be answered, and I can visit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 is also here in jail for being a follower of Christ Jesus. He sends his greeting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ark, Aristarchus, Demas, and Luke, who work together wit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 Jesus Christ will be kind to you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church that meets in your home. It is also to our dear friend Apphia and to Archippus, who serves the Lord as we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God our Father and our Lord Jesus Christ will be kind to you and will bless you with peace!Philemon's Love and Fai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, each time I mention you in my prayers, I thank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bout your faith in our Lord Jesus and about your love for all God'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share your faith with others, I pray they may come to know all the blessings Christ has given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, your love has made me happy and has greatly encouraged me. It has also cheered the hearts of God's people.Paul Speaks to Philemon  about Onesim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gives me the courage to tell you what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2026-07-23T08:27:45Z</dcterms:created>
  <dcterms:modified xsi:type="dcterms:W3CDTF">2026-07-23T08:27:45Z</dcterms:modified>
  <dc:title>Bible.com.au: Philemon 1:1-25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