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26338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hilemon 1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ould rather ask you to do it simply because of love. Yes, as someone in jail for Christ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beg you to help Onesimus! He is like a son to me because I led him to Christ here in jail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this, he was useless to you, but now he is useful both to you and to m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nding Onesimus back to you makes me very sa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ould like to keep him here with me, where he could take your place in helping me while I am here in prison for preaching the good new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on't do anything unless you agree to it first. I want your act of kindness to come from your heart, and not be something you feel forced to do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rhaps Onesimus was taken from you for a little while so you could have him back for good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t as a slave. Onesimus is much more than a slave. To me he is a dear friend, but to you he is even more, both as a person and as a follower of the Lor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consider me a friend because of Christ, then welcome Onesimus as you would welcome m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he has cheated you or owes you anything, charge it to my accoun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Paul, who is in jail for serving Christ Jesus, and from Timothy, who is like a brother because of our faith.Philemon, you work with us and are very dear to us. This letter is to you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my own hand I write: I, PAUL, WILL PAY YOU BACK. But don't forget you owe me your lif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dear friend and follower of Christ our Lord, please cheer me up by doing this for m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sure you will do all I have asked, and even mor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lease get a room ready for me. I hope your prayers will be answered, and I can visit you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aphras is also here in jail for being a follower of Christ Jesus. He sends his greetings,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 do Mark, Aristarchus, Demas, and Luke, who work together with m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ay that the Lord Jesus Christ will be kind to you!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o the church that meets in your home. It is also to our dear friend Apphia and to Archippus, who serves the Lord as we do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ay that God our Father and our Lord Jesus Christ will be kind to you and will bless you with peace!Philemon's Love and Faith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hilemon, each time I mention you in my prayers, I thank G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ear about your faith in our Lord Jesus and about your love for all God's peopl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you share your faith with others, I pray they may come to know all the blessings Christ has given u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riend, your love has made me happy and has greatly encouraged me. It has also cheered the hearts of God's people.Paul Speaks to Philemon  about Onesimus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rist gives me the courage to tell you what to do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0">
  <a:themeElements>
    <a:clrScheme name="Theme4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2026-05-20T03:18:35Z</dcterms:created>
  <dcterms:modified xsi:type="dcterms:W3CDTF">2026-05-20T03:18:35Z</dcterms:modified>
  <dc:title>Bible.com.au: Philemon 1:1-25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