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presProps" Target="presProps.xml"/>
  <Relationship Id="rId28" Type="http://schemas.openxmlformats.org/officeDocument/2006/relationships/viewProps" Target="viewProps.xml"/>
  <Relationship Id="rId2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75015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badiah 1:1-2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dom, when this happens,I, the Lord, will destroyall your marvelous wisdom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rriors from the city of Temanwill be terrified,and you descendants of Esauwill be wiped out.The Lord Condemns  Edom's Cruelty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were cruel to your relatives,the descendants of Jacob.Now you will be destroyed,disgraced forever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stood there and watchedas foreigners entered Jerusalemand took what they wanted.In fact, you were no betterthan those foreigners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y did you celebratewhen such a dreadful disasterstruck your relatives?Why were you so pleasedwhen everyone in Judahwas suffering?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are my people,and you were cruel to them.You went through their towns,sneering and stealingwhatever was left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eir time of torment,you ambushed refugeesand handed them overto their attackers.The Lord Will Judge  the Nations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day is comingwhen I, the Lord,will judge the nations.And, Edom, you will pay in fullfor what you have done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forced the people of Judahto drink the wine of my angeron my sacred mountain.Soon the neighboring nationsmust drink their fill—then vanish without a trace.Victory for Israel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's people who escapewill go to Mount Zion,and it will be holy.Then Jacob's descendantswill capture the land of thosewho took their land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dom's Pride  and Punishment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rael will be a fire,and Edom will be strawgoing up in flames.The Lord has spoken!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people of Israelwho live in the Southern Desertwill take the land of Edom.Those who live in the hillswill capture Philistia,Ephraim, and Samaria.And the tribe of Benjaminwill conquer Gilead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se who return from captivitywill control Phoeniciaas far as Zarephath.Captives from Jerusalemwho were taken to Sepharadwill capture the townsof the Southern Desert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se the Lord has savedwill live on Mount Zionand rule over Edom.Then the kingdom will belongto the Lord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God gave Obadiaha message about Edom,and this is what we heard:“I, the Lord, have senta messengerwith orders for the nationsto attack Edom.”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said to Edom:I will make you the weakestand most despised nation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live in a mountain fortress,because your pridemakes you feel safe from attack,but you are mistaken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still bring you down,even if you fly higherthan an eagleor nest among the stars.I, the Lord, have spoken!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thieves break in at night,they stealonly what they want.And people who harvest grapesalways leave some unpicked.But, Edom, you are doomed!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rything you treasure mostwill be taken from you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allies can't be trusted.They will force you outof your own country.And your best friendswill trick and trap you,even before you know it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1">
  <a:themeElements>
    <a:clrScheme name="Theme9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2026-06-17T22:04:37Z</dcterms:created>
  <dcterms:modified xsi:type="dcterms:W3CDTF">2026-06-17T22:04:37Z</dcterms:modified>
  <dc:title>Bible.com.au: Obadiah 1:1-21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