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4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adiah 1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dom, when this happens,I, the Lord, will destroyall your marvelous wisdo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riors from the city of Temanwill be terrified,and you descendants of Esauwill be wiped out.The Lord Condemns  Edom's Cruelty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cruel to your relatives,the descendants of Jacob.Now you will be destroyed,disgraced fore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tood there and watchedas foreigners entered Jerusalemand took what they wanted.In fact, you were no betterthan those foreigner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id you celebratewhen such a dreadful disasterstruck your relatives?Why were you so pleasedwhen everyone in Judahwas suffering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my people,and you were cruel to them.You went through their towns,sneering and stealingwhatever was lef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ir time of torment,you ambushed refugeesand handed them overto their attackers.The Lord Will Judge  the Nations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 is comingwhen I, the Lord,will judge the nations.And, Edom, you will pay in fullfor what you have don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orced the people of Judahto drink the wine of my angeron my sacred mountain.Soon the neighboring nationsmust drink their fill—then vanish without a trace.Victory for Israel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's people who escapewill go to Mount Zion,and it will be holy.Then Jacob's descendantswill capture the land of thosewho took their la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dom's Pride  and Punishmen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will be a fire,and Edom will be strawgoing up in flames.The Lord has spoken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Israelwho live in the Southern Desertwill take the land of Edom.Those who live in the hillswill capture Philistia,Ephraim, and Samaria.And the tribe of Benjaminwill conquer Gilea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return from captivitywill control Phoeniciaas far as Zarephath.Captives from Jerusalemwho were taken to Sepharadwill capture the townsof the Southern Deser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the Lord has savedwill live on Mount Zionand rule over Edom.Then the kingdom will belongto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gave Obadiaha message about Edom,and this is what we heard:“I, the Lord, have senta messengerwith orders for the nationsto attack Edom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Edom:I will make you the weakestand most despised n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ive in a mountain fortress,because your pridemakes you feel safe from attack,but you are mistak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till bring you down,even if you fly higherthan an eagleor nest among the stars.I, the Lord, have spoken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ieves break in at night,they stealonly what they want.And people who harvest grapesalways leave some unpicked.But, Edom, you are doomed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you treasure mostwill be taken from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allies can't be trusted.They will force you outof your own country.And your best friendswill trick and trap you,even before you know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2026-08-18T13:53:11Z</dcterms:created>
  <dcterms:modified xsi:type="dcterms:W3CDTF">2026-08-18T13:53:11Z</dcterms:modified>
  <dc:title>Bible.com.au: Obadiah 1:1-21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