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1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9: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gulations  for Celebrating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uring the first month of Israel's second year in the Sinai Desert, the Lord ha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people, “Celebrate Passo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evening of the fourteenth day of this month and do it by following all the regulat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ses told the people what the Lord had said, and they celebrated Passover there in the desert in the evening of the fourteenth day of the first mon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me people in Israel's camp had touched a dead body and had become unfit to worship the Lord, and they could not celebrate Passover. But they asked Moses and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ough we have touched a dead body, why can't we celebrate Passover and offer sacrifices to the Lord at the same time as everyone el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ses said, “Wait here while I go into the sacred tent and find out what the Lord says about thi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then told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say to the community of Israel:If any of you or your descendants touch a dead body and become unfit to worship me, or if you are away on a long journey, you may still celebrate Pass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must be done in the second month, in the evening of the fourteenth day. Eat the Passover lamb with thin bread and bitter herb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don't leave any of it until morning or break any of the animal's bones. Be sure to follow these regu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any of you are fit to worship me, and yet refuse to celebrate Passover when you are not away on a journey, you will no longer belong to my people. You will be punished because you did not offer sacrifices to me at the proper ti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yone, including foreigners who live among you, can celebrate Passover, if they follow all the regulations.The Cloud  over the Sacred Tent(Exodus 40.34-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As soon as the sacred tent was set up, a thick cloud appeared and covered it. The cloud was there each day, and during the night, a fire could be seen in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CDATA[The Lord used this cloud to tell the Israelites when to move their camp and where to set it up again. As long as the cloud covered the tent, the Israelites did not break camp. But when the cloud moved, they followed it, and wherever it stopped, they camped and stayed the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2 ]]></a:t>
            </a:r>
            <a:r>
              <a:rPr lang="en-US" b="1" sz="3000" spc="0" u="none">
                <a:solidFill>
                  <a:srgbClr val="000000">
                    <a:alpha val="100.00%"/>
                  </a:srgbClr>
                </a:solidFill>
                <a:latin typeface="Calibri"/>
              </a:rPr>
              <a:t><![CDATA[whether it was only one night, a few days, a month, or even a year. As long as the cloud remained over the tent, the Israelites stayed where they were. But when the cloud moved, so did the Israelit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obeyed the Lord's commands and went wherever he directed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2026-09-23T09:13:56Z</dcterms:created>
  <dcterms:modified xsi:type="dcterms:W3CDTF">2026-09-23T09:13:56Z</dcterms:modified>
  <dc:title>Bible.com.au: Numbers 9:1-23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