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then told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say to the community of Israel:If any of you or your descendants touch a dead body and become unfit to worship me, or if you are away on a long journey, you may still celebrate Passo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t must be done in the second month, in the evening of the fourteenth day. Eat the Passover lamb with thin bread and bitter herb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on't leave any of it until morning or break any of the animal's bones. Be sure to follow these regul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any of you are fit to worship me, and yet refuse to celebrate Passover when you are not away on a journey, you will no longer belong to my people. You will be punished because you did not offer sacrifices to me at the proper 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yone, including foreigners who live among you, can celebrate Passover, if they follow all the regulations.The Cloud  over the Sacred Tent(Exodus 40.34-38)]]></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As soon as the sacred tent was set up, a thick cloud appeared and covered it. The cloud was there each day, and during the night, a fire could be seen i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9 ]]></a:t>
            </a:r>
            <a:r>
              <a:rPr lang="en-US" b="1" sz="3000" spc="0" u="none">
                <a:solidFill>
                  <a:srgbClr val="000000">
                    <a:alpha val="100.00%"/>
                  </a:srgbClr>
                </a:solidFill>
                <a:latin typeface="Calibri"/>
              </a:rPr>
              <a:t><![CDATA[The Lord used this cloud to tell the Israelites when to move their camp and where to set it up again. As long as the cloud covered the tent, the Israelites did not break camp. But when the cloud moved, they followed it, and wherever it stopped, they camped and stayed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2 ]]></a:t>
            </a:r>
            <a:r>
              <a:rPr lang="en-US" b="1" sz="3000" spc="0" u="none">
                <a:solidFill>
                  <a:srgbClr val="000000">
                    <a:alpha val="100.00%"/>
                  </a:srgbClr>
                </a:solidFill>
                <a:latin typeface="Calibri"/>
              </a:rPr>
              <a:t><![CDATA[whether it was only one night, a few days, a month, or even a year. As long as the cloud remained over the tent, the Israelites stayed where they were. But when the cloud moved, so did the Israeli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obeyed the Lord's commands and went wherever he directed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gulations  for Celebrating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the first month of Israel's second year in the Sinai Desert, the Lord had told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people, “Celebrate Passo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evening of the fourteenth day of this month and do it by following all the regul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oses told the people what the Lord had said, and they celebrated Passover there in the desert in the evening of the fourteenth day of the first mon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people in Israel's camp had touched a dead body and had become unfit to worship the Lord, and they could not celebrate Passover. But they asked Moses and Aar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though we have touched a dead body, why can't we celebrate Passover and offer sacrifices to the Lord at the same time as everyone el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said, “Wait here while I go into the sacred tent and find out what the Lord says about this.”]]></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2026-07-23T08:27:23Z</dcterms:created>
  <dcterms:modified xsi:type="dcterms:W3CDTF">2026-07-23T08:27:23Z</dcterms:modified>
  <dc:title>Bible.com.au: Numbers 9:1-23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