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8: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re to bring a bull and its proper grain sacrifice of flour mixed with olive oil. And they must bring a second bull as a sacrifice for s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you, Moses, will call together all the people of Israel and send the Levites to my sacred t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 the people will place their hands o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aron will present the Levites to me as a gift from the people, so that the Levites will do my wor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is, the Levites are to place their hands on the heads of the bulls. Sacrifice one of the bulls for the forgiveness of sin, and the other to make sure that I am pleased. Then the Levites will be acceptable 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will stand at my altar in front of Aaron and his sons, who will dedicate the Levites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ceremony will show that the Levites are different from the other Israelites and belong to me in a special w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ey have been made acceptable and have been dedicated, they will be allowed to work at my sacred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re mine and will take the place of the first-born Israelite s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I killed the oldest sons of the Egyptians, I decided that the first-born sons in each Israelite family would be mine, as well as every first-born male from their flocks and he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aron Puts the Gold Lamps  in Pl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now I have chosen these Levites as substitutes for the first-born s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have given them as gifts to Aaron and his sons to serve at the sacred tent. I will hold them responsible for what happens to anyone who gets too close to the sacred tent.The Levites Are Dedicated  to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ses, Aaron, and the other Israelites made sure that the Levites did everything the Lord had command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evites sprinkled themselves with the water of forgiveness and washed their clothes. Then Aaron brought them to the altar and offered sacrifices to forgive their sins and make them acceptable 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is, the Levites worked at the sacred tent as assistants to Aaron and his sons, just as the Lord had command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also told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Levites who are between the ages of 25 and 50 must work at my sacred tent. But once they turn 50, they must reti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may help the other Levites in their duties, but they must no longer be responsible for any work themselves. Remember this when you assign their dut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Aaron to put the seven lamps on the lampstand so they shine toward the fro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aron obeyed and placed the lamps as he was t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ampstand was made of hammered gold from its base to the decorative flowers on top, exactly like the pattern the Lord had described to Moses.Instructions  for Ordaining the Lev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 to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evites must be acceptable to me before they begin working at the sacred tent. So separate them from the rest of the Israel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prinkle them with the water that washes away their sins. Then have them shave their entire bodies and wash their clothes.]]></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2026-05-18T05:39:21Z</dcterms:created>
  <dcterms:modified xsi:type="dcterms:W3CDTF">2026-05-18T05:39:21Z</dcterms:modified>
  <dc:title>Bible.com.au: Numbers 8:1-26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