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625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7:1-8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Moses did not give any to the Kohathites, because they were in charge of the sacred objects that had to be carried on their shoul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day the altar was dedicated, the twelve leaders brought offerings for its dedic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oses, “Each day one leader is to give his offering for the dedic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83 ]]></a:t>
            </a:r>
            <a:r>
              <a:rPr lang="en-US" b="1" sz="3000" spc="0" u="none">
                <a:solidFill>
                  <a:srgbClr val="000000">
                    <a:alpha val="100.00%"/>
                  </a:srgbClr>
                </a:solidFill>
                <a:latin typeface="Calibri"/>
              </a:rPr>
              <a:t><![CDATA[So each leader brought the following gifts:a silver bowl that weighed one and a half kilograms and a silver sprinkling bowl weighing almost a kilogram, both of them filled with flour and olive oil as grain sacrifices and weighed according to the official standards;a small gold dish filled with incense;a young bull, a full-grown ram, and a year-old ram as sacrifices to please the Lord;a goat as a sacrifice for sin;and two bulls, five full-grown rams, five goats, and five rams a year old as sacrifices to ask the Lord's blessing.The tribal leaders brought their gifts and offerings in the following order:On the first dayNahshon from Judah,on the second dayNethanel from Issachar,on the third dayEliab from Zebulun,on the fourth dayElizur from Reuben,on the fifth dayShelumiel from Simeon,on the sixth dayEliasaph from Gad,on the seventh dayElishama from Ephraim,on the eighth dayGamaliel from Manasseh,on the ninth dayAbidan from Benjamin,on the tenth dayAhiezer from Dan,on the eleventh dayPagiel from Asher,on the twelfth dayAhira from Naphta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4-88 ]]></a:t>
            </a:r>
            <a:r>
              <a:rPr lang="en-US" b="1" sz="3000" spc="0" u="none">
                <a:solidFill>
                  <a:srgbClr val="000000">
                    <a:alpha val="100.00%"/>
                  </a:srgbClr>
                </a:solidFill>
                <a:latin typeface="Calibri"/>
              </a:rPr>
              <a:t><![CDATA[And so when the altar was dedicated to the Lord, these twelve leaders brought the following gifts:12 silver bowls and 12 silver sprinkling bowls, weighing a total of almost 28 kilograms, according to the official standards;12 gold dishes filled with incense and weighing over a kilogram;12 bulls, 12 full-grown rams, and 12 rams a year old as sacrifices to please the Lord, along with the proper grain sacrifices;12 goats as sacrifices for sin;and 24 bulls, 60 full-grown rams, 60 goats, and 60 rams a year old as sacrifices to ask the Lord's bless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Whenever Moses needed to talk with the Lord, he went into the sacred tent, where he heard the Lord's voice coming from between the two winged creatures above the lid of the sacred ch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eaders Bring Gifts  to the Sacred T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Moses had finished setting up the sacred tent, he dedicated it to the Lord, together with its furnishings, the altar, and its equip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twelve tribal leaders of Israel, the same men who had been in charge of counting the people, came to the t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gifts for the Lord. They brought six strong carts and twelve oxen—one ox from each leader and a cart from every tw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 to Mo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cept these gifts, so the Levites can use them here at the sacred tent for carrying the sacred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Moses took the carts and oxen and gave them to the Lev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who were under the leadership of Ithamar son of Aaron. Moses gave two carts and four oxen to the Gershonites for their work, and four carts and eight oxen to the Merarites for their work.]]></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2026-08-03T08:38:07Z</dcterms:created>
  <dcterms:modified xsi:type="dcterms:W3CDTF">2026-08-03T08:38:07Z</dcterms:modified>
  <dc:title>Bible.com.au: Numbers 7:1-89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