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meone suddenly dies near you, your hair is no longer sacred, and you must shave it seven days later during the ceremony to make you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n the next day, bring two doves or two pigeons to the priest at the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offer one of the birds as a sacrifice for sin and the other as a sacrifice to please me. You will then be forgiven for being too near a dead body, and your hair will again become sac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dead body made you unacceptable, so you must make another vow to become a Nazirite and be dedicated once more. Finally, a year-old ram must be offered as the sacrifice to make things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have completed your promised time of being a Nazirite, go to the sacred 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fer three animals that have nothing wrong with them: a year-old ram as a sacrifice to please me, a year-old female lamb as a sacrifice for sin, and a full-grown ram as a sacrifice to ask my bless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ne offerings and grain sacrifices must also be brought with these animals. Finally, you are to bring a basket of bread made with your finest flour and olive oil, but without yeast. Also bring some thin wafers brushed with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ake these gifts to my altar and offer them, so that I will be pleased and will forgi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ill sacrifice the ram and offer the wine, grain, and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at, you will stand at the entrance to the sacred tent, shave your head, and put the hair in the fire where the priest has offered the sacrifice to ask my bless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les for Nazir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ce the meat from the ram's shoulder has been boiled, the priest will take it, along with one loaf of bread and one wafer brushed with oil, and give them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hand them back to the priest, who will lift them up in dedication to me. Then he can eat the meat from the ram's shoulder, its choice ribs, and its hind leg, because this is his share of the sacrifice. After this, you will no longer be a Nazirite, and you will be free to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requirements for Nazirites. However, if you can afford to offer more, you must do so.The Blessing for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aron and his sons bless the people of Israel, they must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pray that the Lordwill bless and protec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at he will show you mercyand kin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y the Lord be good to youand give you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If Aaron and his sons ask me to bless the Israelites, I will give them my ble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If any of you want to dedicate yourself to me by vowing to become a Nazi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 longer drink any wine or beer or use any kind of vinegar. Don't drink grape juice or eat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even the seeds or sk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air of a Nazirite is sacred to me, and as long as you are a Nazirite, you must never cut your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e time that you are a Nazirite, you must never go close to a dead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ot even that of your father, mother, brother, or sister. That would make you unclean. Your hair is the sign that you are dedicated to me, so remain holy.]]></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2026-05-21T20:08:41Z</dcterms:created>
  <dcterms:modified xsi:type="dcterms:W3CDTF">2026-05-21T20:08:41Z</dcterms:modified>
  <dc:title>Bible.com.au: Numbers 6:1-27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