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When you make a donation to the sacred tent, that money belongs only to the priest, and each priest will keep what is given to him.A Suspicious Husb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old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CDATA[to say to the people of Israel:Suppose a man becomes jealous and suspects that his wife has been unfaithful, but he has no pro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must take his wife to the priest, together with one kilogram of ground barley as an offering to find out if she is guilty. No olive oil or incense is to be put on that off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will lead the woman to my altar and make her stand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ll then pour sacred water into a clay jar and stir in some dust from the floor of the sacred t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2 ]]></a:t>
            </a:r>
            <a:r>
              <a:rPr lang="en-US" b="1" sz="3000" spc="0" u="none">
                <a:solidFill>
                  <a:srgbClr val="000000">
                    <a:alpha val="100.00%"/>
                  </a:srgbClr>
                </a:solidFill>
                <a:latin typeface="Calibri"/>
              </a:rPr>
              <a:t><![CDATA[Next, he will remove her veil, then hand her the barley offering, and say, “If you have been faithful to your husband, this water won't harm you. But if you have been unfaithful, it will bring down the Lord's curse—you will never be able to give birth to a child, and everyone will curse your name.”Then the woman will answer, “If I am guilty, let it happen just as you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riest will write these curses on special paper and wash them off into the bitter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at when the woman drinks this water, the curses will enter her bo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ill take the barley offering from her and lift it up in dedication to me, the Lord. Then he will place it on my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ople Are Sent  Outside the Cam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burn part of it as a sacrifice. After that, the woman must drink the bitter wa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the woman has been unfaithful, the water will immediately make her unable to have children, and she will be a curse among her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she is innocent, her body will not be harmed, and she will still be able to have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This is the ceremony that must take place at my altar when a husband suspects that his wife has been unfaithful. The priest must tell the woman to stand in my presence and carefully follow these instruct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the husband is wrong, he will not be punished; but if his wife is guilty, she will be punish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say to the people of Israel, “Put out of the camp everyone who has leprosy or a bodily discharge or who has touched a dead body. Now that I live among my people, their camp must be kept cle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Israelites obeyed the Lord's instructions.The Penalty  for Committing a Crime(Leviticus 6.1-7)]]></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told Mo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say to the community of Israel:If any of you commit a crime against someone, you have sinned against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ust confess your guilt and pay the victim in full for whatever damage has been done, plus a fine of 20 perc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victim has no relative who can accept this money, it belongs to me and will be paid to the priest. In addition to that payment, you must take a ram for the priest to sacrifice so your sin will be forgiven.]]></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2026-07-23T08:27:10Z</dcterms:created>
  <dcterms:modified xsi:type="dcterms:W3CDTF">2026-07-23T08:27:10Z</dcterms:modified>
  <dc:title>Bible.com.au: Numbers 5:1-31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