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2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5: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then told Mos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o tell the people of Israel:After you have crossed the Jordan River and are settled in Cana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choose Safe Towns, where a person who has accidentally killed someone can run for protec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the victim's relatives think it was murder, they might try to take revenge. Anyone accused of murder can run to one of these Safe Towns for protection and not be killed before a trial is hel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 are to be six of these Safe Tow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ree on each side of the Jordan Riv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will be places of protection for anyone who lives in Israel and accidentally kills someone.Laws about Murder  and Accidental KillingThe Lord sai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8 ]]></a:t>
            </a:r>
            <a:r>
              <a:rPr lang="en-US" b="1" sz="3000" spc="0" u="none">
                <a:solidFill>
                  <a:srgbClr val="000000">
                    <a:alpha val="100.00%"/>
                  </a:srgbClr>
                </a:solidFill>
                <a:latin typeface="Calibri"/>
              </a:rPr>
              <a:t><![CDATA[Suppose you hit someone with a piece of iron or a large stone or a dangerous wooden tool. If that person dies, then you are a murderer and must be put to de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y one of the victim's relatives. He will take revengefor his relative's death as soon as he finds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Or suppose you get angry and kill someone by pushing or hitting or by throwing something. You are a murderer and must be put to death by one of the victim's relativ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owns for the Lev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4 ]]></a:t>
            </a:r>
            <a:r>
              <a:rPr lang="en-US" b="1" sz="3000" spc="0" u="none">
                <a:solidFill>
                  <a:srgbClr val="000000">
                    <a:alpha val="100.00%"/>
                  </a:srgbClr>
                </a:solidFill>
                <a:latin typeface="Calibri"/>
              </a:rPr>
              <a:t><![CDATA[But if you are not angry and accidentally kill someone in any of these ways, the townspeople must hold a trial and decide if you are guil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f they decide that you are innocent, you will be protected from the victim's relative and sent to stay in one of the Safe Towns until the high priest di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if you ever leave the Safe Tow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re killed by the victim's relative, he cannot be punished for killing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u must stay inside the town until the high priest dies; only then can you go back ho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community of Israel must always obey these law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eath is the penalty for murder. But no one accused of murder can be put to death unless there are at least two witnesses to the cri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 cannot give someone money to escape the death penalty; you must pay with your own lif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if you have been proven innocent of murder and are living in a Safe Town, you cannot pay to go back home; you must stay there until the high priest di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34 ]]></a:t>
            </a:r>
            <a:r>
              <a:rPr lang="en-US" b="1" sz="3000" spc="0" u="none">
                <a:solidFill>
                  <a:srgbClr val="000000">
                    <a:alpha val="100.00%"/>
                  </a:srgbClr>
                </a:solidFill>
                <a:latin typeface="Calibri"/>
              </a:rPr>
              <a:t><![CDATA[I, the Lord, live among you people of Israel, so your land must be kept pure. But when a murder takes place, blood pollutes the land, and it becomes unclean. If that happens, the murderer must be put to death, so the land will be clean again. Keep murder out of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ile the people of Israel were still camped in the lowlands of Moab across the Jordan River from Jericho, the Lord told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say to them:When you receive your tribal lands, you must give towns and pastures to the Levi trib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at way, the Levites will have towns to live in and pastures for their anima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pasture around each of these towns must be in the shape of a square, with the town itself in the center. The pasture is to measure 900 meters on each side, with 450 meters of land outside each of the town walls. This will be the Levites' pasturel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ix of the towns you give them will be Safe Towns where a person who has accidentally killed someone can run for protection. But you will also give the Levites 42 other tow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y will have a total of 48 towns with their surrounding pastur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ince the towns for the Levites must come from Israel's own tribal lands, the larger tribes will give more towns than the smaller ones.The Safe Towns(Deuteronomy 19.1-13; Joshua 20.1-9)]]></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2026-06-02T00:42:52Z</dcterms:created>
  <dcterms:modified xsi:type="dcterms:W3CDTF">2026-06-02T00:42:52Z</dcterms:modified>
  <dc:title>Bible.com.au: Numbers 35:1-34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