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hat, it will run to Lebo-Hamath and across to Zedad, which is the northern edge of your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Zedad, the border will continue east to Ziphron and end at Hazar-E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astern border will begin at Hazar-Enan in the north, then run south to Sheph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n down to Riblah on the east side of Ain. From there, it will go south to the eastern hills of Lake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follow the Jordan River down to the north end of the Dead Sea.The land within those four borders will belong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oses told the people, “You will receive the land inside these borders. It will be yours, but the Lord has commanded you to divide it among the nine and a half trib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tribes of Reuben, Gad, and East Manasseh have already been given their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ross from Jericho, east of the Jordan River.”The Leaders  Who Will Divide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eazar the priest and Joshua son of Nun will divide the land for the Israel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Bor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leader from each tribe will help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8 ]]></a:t>
            </a:r>
            <a:r>
              <a:rPr lang="en-US" b="1" sz="3000" spc="0" u="none">
                <a:solidFill>
                  <a:srgbClr val="000000">
                    <a:alpha val="100.00%"/>
                  </a:srgbClr>
                </a:solidFill>
                <a:latin typeface="Calibri"/>
              </a:rPr>
              <a:t><![CDATA[and here is the list of their names:Caleb son of Jephunnehfrom Judah,Shemuel son of Ammihudfrom Simeon,Elidad son of Chislonfrom Benjamin,Bukki son of Joglifrom Dan,Hanniel son of Ephodfrom Manasseh,Kemuel son of Shiphtanfrom Ephraim,Elizaphan son of Parnachfrom Zebulun,Paltiel son of Azzanfrom Issachar,Ahihud son of Shelomifrom Asher,and Pedahel son of Ammihudfrom Naphtal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are the men the Lord commanded to help Eleazar and Joshua divide the land for the Israel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ell the people of Israel that their land in Canaan would have the following bor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uthern border will be the Zin Desert and the northwest part of Edom. This border will begin at the south end of the Dead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ill go west from there, but will turn southward to include Scorpion Pass, the village of Zin, and the town of Kadesh-Barnea. From there, the border will continue to Hazar-Addar and on to Az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ill run along the Egyptian Gorge and end at the Mediterranean S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estern border will be the Mediterranean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northern border will begin at the Mediterranean, then continue eastward to Mount Hor.]]></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2026-06-02T00:42:49Z</dcterms:created>
  <dcterms:modified xsi:type="dcterms:W3CDTF">2026-06-02T00:42:49Z</dcterms:modified>
  <dc:title>Bible.com.au: Numbers 34:1-29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