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xt, they camped at Elim, where there were 12 springs of water and 70 palm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left Elim and camped near the Re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urned east and camped along the western edge of the Sinai Dese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From there they went to Dophkah, Alush, and Rephidim, where they had no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left Rephidim and finally reached the Sinai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36 ]]></a:t>
            </a:r>
            <a:r>
              <a:rPr lang="en-US" b="1" sz="3000" spc="0" u="none">
                <a:solidFill>
                  <a:srgbClr val="000000">
                    <a:alpha val="100.00%"/>
                  </a:srgbClr>
                </a:solidFill>
                <a:latin typeface="Calibri"/>
              </a:rPr>
              <a:t><![CDATA[As Israel traveled from the Sinai Desert to Kadesh in the Zin Desert, they camped at Kibroth-Hattaavah, Hazeroth, Rithmah, Rimmon-Perez, Libnah, Rissah, Kehelathah, Mount Shepher, Haradah, Makheloth, Tahath, Terah, Mithkah, Hashmonah, Moseroth, Bene-Jaakan, Hor-Haggidgad, Jotbathah, Abronah, Ezion-Geber, and finally Kade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y left Kadesh, they came to Mount Hor, on the border of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at's where the Lord commanded Aaron the priest to go to the top of the mountain. Aaron died there on the first day of the fifth month, 40 years after the Israelites left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as 123 years old at the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t was then that the Canaanite king of Arad, who lived in the Southern Desert of Canaan, heard that Israel was headed that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Journey  from Egypt  to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7 ]]></a:t>
            </a:r>
            <a:r>
              <a:rPr lang="en-US" b="1" sz="3000" spc="0" u="none">
                <a:solidFill>
                  <a:srgbClr val="000000">
                    <a:alpha val="100.00%"/>
                  </a:srgbClr>
                </a:solidFill>
                <a:latin typeface="Calibri"/>
              </a:rPr>
              <a:t><![CDATA[The Israelites left Mount Hor and headed toward Moab. Along the way, they camped at Zalmonah, Punon, Oboth, Iye-Abarim in the territory of Moab, Dibon-Gad, Almon-Diblathaim, at a place near Mount Nebo in the Abarim Mounta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finally in the lowlands of Moab across the Jordan River from Jerich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ir camp stretched from Beth-Jeshimoth to Acacia.The Lord's Command  To Conquer Cana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ile Israel was camped in the lowlands of Moab across the Jordan River from Jericho, the Lord tol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o give the people of Israel this message:When you cross the Jordan River and enter Cana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u must force out the people living there. Destroy their idols and tear down their alt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settle in the land—I have given it to you as your 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 will show you how to divide the land among the tribes, according to the number of clans in each one, so that the larger tribes will have more land than the smaller on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f you don't force out all the people there, they will be like splinters in your eyes and thorns in your back. They will always be trouble for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I will treat you as severely as I planned on treating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Israel traveled from Egypt under the command of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kept a list of the places they camped, just as the Lord had instructed. Here is the record of their jour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srael left the Egyptian city of Rameses on the fifteenth day of the first month. This was the day after the Lord had punished Egypt's gods by killing the first-born sons in every Egyptian family. So while the Egyptians were burying the bodies, they watched the Israelites proudly leave their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Israelites left Rameses, they camped at Succ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rom there, they moved their camp to Etham on the edge of the dese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turned back toward Pi-Hahiroth, east of Baal-Zephon, and camped near Migdo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left Pi-Hahiroth, crossed the Red Sea, then walked three days into the Etham Desert and camped at Marah.]]></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2026-07-02T10:56:25Z</dcterms:created>
  <dcterms:modified xsi:type="dcterms:W3CDTF">2026-07-02T10:56:25Z</dcterms:modified>
  <dc:title>Bible.com.au: Numbers 33:1-56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