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2: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ent as far as Eshcol Valley, then returned and told the people that we should not enter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became very ang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that no one who was 20 years or older when they left Egypt would enter the land he had promised to Abraham, Isaac, and Jacob. Not one of those people believed in the Lord's pow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xcept Caleb and Joshua. They remained faithful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was so angry with the others that he forced them to wander around in the desert for 40 years. By that time everyone who had sinned against him had d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you people of Reuben and Gad are doing the same thing and making the Lord even angri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reject the Lord, he will once again abandon his people and leave them here in the desert. And you will be to bl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en from Reuben and Gad replied:Let us build places to keep our sheep and goats, and towns for our wives and childr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 they can stay and be safe. Then we'll prepare to fight and lead the other tribes into batt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will stay with them until they have settled in their own tribal l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nd East  of the Jordan River  Is Settled(Deuteronomy 3.12-2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and on this side of the Jordan River will be ours, so we won't expect to receive any on the other 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said:You promised that you would be ready to fight for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lso agreed to cross the Jordan and stay with the rest of the Israelites, until the Lord forces our enemies out of the land. If you do these th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fter the Lord helps Israel capture the land, you can return to your own land. You will no longer have to stay with the o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 don't keep your promise, you will sin against the Lord and be punish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 ahead and build towns for your wives and children, and places for your sheep and goats. Just be sure to do what you have promis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men from Reuben and Gad answered:Sir, we will do just what you have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wives and children and sheep and cattle will stay here in the towns in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ose of us who are prepared for battle will cross the Jordan and fight for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Moses said to Eleazar, Joshua, and the family lead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ribes of Reuben and Gad owned a lot of cattle and sheep, and they saw that the regions of Jazer and Gilead had good pasture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ke sure that the tribes of Gad and Reuben prepare for battle and cross the Jordan River with you. If they do, then after the land is in your control, give them the region of Gilead as their tribal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y break their promise, they will receive land on the other side of the Jordan, like the rest of the trib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ribes of Gad and Reuben replied, “We are your servants and will do whatever the Lord has command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ill cross the Jordan River, ready to fight for the Lord in Canaan. But the land we will inherit as our own will be on this side of the ri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Moses gave the tribes of Gad, Reuben, and half of Manasseh the territory and towns that King Sihon the Amorite had ruled, as well as the territory and towns that King Og of Bashan had rul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tribe of Gad rebuilt the towns of Dibon, Ataroth, Aro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roth-Shophan, Jazer, Jogbeh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th-Nimrah, and Beth-Haran. They built walls around them and also built places to keep their sheep and goa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tribe of Reuben rebuilt Heshbon, Elealeh, Kiriatha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ibmah, as well as the towns that used to be known as Nebo and Baal-Meon. They renamed all those pla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y went to Moses, Eleazar, and the other leaders of Israel and sai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clan of Machir from the tribe of East Manasseh went to the region of Gilead, captured its towns, and forced out the Amorit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Moses gave the Machirites the region of Gilead, and they settled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air from the Manasseh tribe captured villages and renamed them “Villages of Jai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obah captured the town of Kenath with its villages and renamed it Nob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has helped us capture the land around the towns of Ataroth, Dibon, Jazer, Nimrah, Heshbon, Elealeh, Sebam, Nebo, and Beon. That's good pastureland, and since we own cattle and sh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uld you let us stay here east of the Jordan River and have this land as our 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answered:You mean you'd stay here while the rest of the Israelites go into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did that, it would discourage the others from crossing over into the land the Lord promis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exactly what happened when I sent your ancestors from Kadesh-Barnea to explore the lan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2026-05-18T05:39:24Z</dcterms:created>
  <dcterms:modified xsi:type="dcterms:W3CDTF">2026-05-18T05:39:24Z</dcterms:modified>
  <dc:title>Bible.com.au: Numbers 32:1-42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