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cluding Balaam son of Beor and the five Midianite kings, Evi, Rekem, Zur, Hur, and Reb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captured every woman and child, then led away the Midianites' cattle and sheep, and took everything else that belonged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lso burned down the Midianite towns and villag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s soldiers gathered together everything they had taken from the Midianites, including the captives and the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n they returned to their own camp in the hills of Moab across the Jordan River from Jericho, where Moses, Eleazar, and the other Israelite leaders met the troops outside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became angry with the army comman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I can't believe you let the women 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the ones who followed Balaam's advice and invited our people to worship the god Baal Peor. That's why the Lord punished us by killing so many of our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ust put to death every boy and all the women who have ever had sex.]]></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o not kill the young women who have never had sex. You may keep them for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War  against Midi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oses said to the soldiers, “If you killed anyone or touched a dead body, you are unclean and have to stay outside the camp for seven days. On the third and seventh days, you must go through a ceremony to make yourselves and your captives cle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ash your clothes and anything made from animal skin, goat's hair, or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Eleazar then explained, “If you need to purify something that won't burn, such as gold, silver, bronze, iron, tin, or lead, you must first place it in a hot fire. After you take it out, sprinkle it with the water that purifies. Everything else should only be sprinkled with the water. Do all of this, just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sh your clothes on the seventh day, and after that, you will be clean and may return to the camp.”Everything Taken  from the Midianites  Is Divi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tol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Make a list of everything taken from the Midianites, including the captives and the animals. Then divide them between the soldiers and the rest of the people. Eleazar the priest and the family leaders will help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From the half that belongs to the soldiers, set aside for the Lord one out of every 500 people or animals and give these to Eleaz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half that belongs to the people, set aside one out of every 50 and give these to the Levites in charge of the sacred t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and Eleazar followed the Lord's instruc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5 ]]></a:t>
            </a:r>
            <a:r>
              <a:rPr lang="en-US" b="1" sz="3000" spc="0" u="none">
                <a:solidFill>
                  <a:srgbClr val="000000">
                    <a:alpha val="100.00%"/>
                  </a:srgbClr>
                </a:solidFill>
                <a:latin typeface="Calibri"/>
              </a:rPr>
              <a:t><![CDATA[and listed everything that had been taken from the Midianites. The list included 675,000 sheep and goats, 72,000 cattle, 61,000 donkeys, and 32,000 young women who had never had sex.]]></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47 ]]></a:t>
            </a:r>
            <a:r>
              <a:rPr lang="en-US" b="1" sz="3000" spc="0" u="none">
                <a:solidFill>
                  <a:srgbClr val="000000">
                    <a:alpha val="100.00%"/>
                  </a:srgbClr>
                </a:solidFill>
                <a:latin typeface="Calibri"/>
              </a:rPr>
              <a:t><![CDATA[Each half included 337,500 sheep and goats, 36,000 cattle, 30,500 donkeys, and 16,000 young women. From the half that belonged to the soldiers, Moses counted out 675 sheep and goats, 72 cattle, 61 donkeys, and 32 women and gave them to Eleazar to be dedicated to the Lord. Then from the half that belonged to the people, Moses set aside one out of every 50 animals and women, as the Lord had said, and gave them to the Lev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army commanders went to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said, “Sir, we have counted our troops, and not one soldier is miss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we want to give the Lord all the gold jewelry we took from the Midianites. It's our gift to him for watching over us and our troop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oses and Eleazar accepted the jewelry from the command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its total weight was over 200 kilogram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is did not include the things that the soldiers had kept for themselv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Moses and Eleazar placed the gold in the Lord's sacred tent to remind Israel of what had happe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you die, make sure that the Midianites are punished for what they did to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told the people, “The Lord wants to punish the Midianites. So tell our men to prepare for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ch tribe will send 1,000 men to f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welve thousand men were picked from the tribes of Israel, and after they were prepared for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ent them off to war. Phinehas the son of Eleazar went with them and took along some things from the sacred tent and the trumpets for sounding the battle sign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sraelites fought against the Midianites, just as the Lord had commanded Moses. They killed all the men,]]></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2026-06-02T00:42:50Z</dcterms:created>
  <dcterms:modified xsi:type="dcterms:W3CDTF">2026-06-02T00:42:50Z</dcterms:modified>
  <dc:title>Bible.com.au: Numbers 31:1-54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