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dows and divorced women must keep every promise they make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married woman makes a promise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r husband hears about the promise and says nothing, she must do what she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 hears about the promise and does object, she no longer has to keep it. The Lord will forgive her, because her husband would not allow her to keep th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has the final say about any promises she makes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her husband hears about a promise and says nothing about it for a whole day, she must do what she said—since he did not object, the promise must be ke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he waits until the next day to stop her from keeping her promise, he is the one who must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laws that the Lord gave Moses about husbands and wives, and about young daughters who still live at h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Promises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to say to Israel's tribal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one of you men makes a promise to the Lord, you must keep your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ppose a young woman who is still living with her parents makes a promise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r father hears about it and says nothing, she must keep her prom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 hears about it and objects, then she no longer has to keep her promise. The Lord will forgive her, because her father did not agree with the prom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uppose a woman makes a promise to the Lord and then gets married. If her husband later hears about the promise but says nothing, she must do what she said, whether she meant it or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hears about the promise and objects, she no longer has to keep it, and the Lord will forgive her.]]></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2026-06-12T00:20:10Z</dcterms:created>
  <dcterms:modified xsi:type="dcterms:W3CDTF">2026-06-12T00:20:10Z</dcterms:modified>
  <dc:title>Bible.com.au: Numbers 30:1-16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