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7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will serve the community by being responsible for the furnishings of the t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assigned to help Aaron and hi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have been appointed to be priests. Anyone else who tries to perform the duties of a priest must be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Moses, I have chosen these Levites from all Israel, and they will belong to me in a special way. When I killed the first-born sons of the Egyptians, I decided that the first-born sons in every Israelite family and the first-born males of their flocks and herds would be mine. But now I accept these Levites in place of the first-born sons of the Israelites.The Levites Are Cou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Sinai Desert the Lord said to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 want you to count the men and boys in the Levi tribe by families and by clans. Include every one at least a month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Moses obeyed and coun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vi's three sons, Gershon, Kohath, and Merari, had become the heads of their own cl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ershon's sons were Libni and Shim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ohath's sons were Amram, Izhar, Hebron, and Uzz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s of Aar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erari's sons were Mahli and Mushi. These were the sons and grandsons of Levi, and they had become the leaders of the Levite cl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wo Gershon clans were the Libnites and Shime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had 7,500 men and boys at least one month 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The Gershonites, under the leadership of Eliasaph son of Lael, were to camp on the west side of the sacred 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duties at the tent included taking care of the tent itself, along with its outer covering, the curtain for the entra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urtains hanging inside the courtyard around the tent, as well as the curtain and ropes for the entrance to the courtyard and its altar. The Gershonites were responsible for setting these things up and taking them d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four Kohath clans were the Amramites, Izharites, Hebronites, and the Uzziel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had 8,600 men and boys at least one month 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e Kohathites, under the leadership of Elizaphan son of Uzziel, were to camp on the south side of the sacred t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ir duties at the tent included taking care of the sacred chest, the table for the sacred bread, the lampstand, the altars, the objects used for worship, and the curtain in front of the most holy place. The Kohathites were responsible for setting these things up and taking them d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alked with Moses on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leazar son of Aaron was the head of the Levite leaders, and he made sure that the work at the sacred tent was d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two Merari clans were the Mahlites and the Mush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had 6,200 men and boys at least one month 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Merarites, under the leadership of Zuriel son of Abihail, were to camp on the north side of the sacred t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Their duties included taking care of the tent frames and the pieces that held the tent up: the bars, the posts, the stands, and its other equipment. They were also in charge of the posts that supported the courtyard, as well as their stands, tent pegs, and ropes. The Merari clans were responsible for setting these things up and taking them d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ses, Aaron, and his sons were to camp in front of the sacred tent, on the east side, and to make sure that the Israelites worshiped in the proper way. Anyone else who tried to do the work of Moses and Aaron was to be put to de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Moses and Aaron obeyed the Lord and counted the Levites by their clans. The total number of Levites at least one month old was 22,000.The Levites Are Accepted  as Substitutes  for the First-Born S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ord said to Moses, “Make a list and count the first-born sons at least one month old in each of the Israelite famili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belong to me, but I will accept the Levites as substitutes for them, and I will accept the Levites' livestock as substitutes for the Israelites' first-born livesto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oses obeyed the Lord and counted the first-born s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s four sons, Nadab,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were 22,273 of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 Lord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Levites will belong to me and will take the place of the first-born sons; their livestock will take the place of the Israelites' first-born livestoc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since there are more first-born sons than Levites, the extra 273 men and boys must be bought back from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each one, you are to collect five pieces of silver, weighed according to the official standar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money must then be given to Aaron and his so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ses collected the silver from the extra 273 first-born men and boy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it amounted to 1,365 pieces of silver, weighed according to the official standard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he gave it to Aaron and his sons, just as the Lord had command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re the ones to be ordained as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killed Nadab and Abihu in the Sinai Desert when they used fire that was unacceptable in their offering to the Lord. And because Nadab and Abihu had no sons, only Eleazar and Ithamar served as priests with their father Aaron.The Duties of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sign the Levi tribe to Aaron the priest. They will be his assista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ill work at the sacred tent for him and for all the Israelite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2026-05-25T05:04:46Z</dcterms:created>
  <dcterms:modified xsi:type="dcterms:W3CDTF">2026-05-25T05:04:46Z</dcterms:modified>
  <dc:title>Bible.com.au: Numbers 3:1-51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