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9: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ring to the altar one young bull, one full-grown ram, and seven rams a year old that have nothing wrong with them. Then offer these as sacrifices to pleas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ree kilograms of your finest flour mixed with olive oil must be offered with the bull as a grain sacrifice. Two kilograms of flour mixed with oil must be offered with the r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e kilogram of flour mixed with oil must be offered with each of the young ra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goat must also be sacrificed for the sins of the people. You will offer these sacrifices in addition to the sacrifice to ask forgiveness and the regular daily sacrifices.The Sacrifices  during the Festival  of Shelters(Leviticus 23.33-44)The Lord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ginning on the fifteenth day of the seventh month and continuing for seven days, everyone must celebrate the Festival of Shelters in honor of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e first day, you must rest from your work and come together for worship. Bring to the altar 13 bulls, 2 full-grown rams, and 14 rams a year old that have nothing wrong with them. Then offer these as sacrifices to please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ree kilograms of your finest flour mixed with olive oil must be offered with each bull as a grain sacrifice. Two kilograms of flour mixed with oil must be offered with each of the ram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ne kilogram of flour mixed with oil must be offered with each of the young ram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must also offer a goat as a sacrifice for sin. These are to be offered in addition to the regular daily sacrific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34 ]]></a:t>
            </a:r>
            <a:r>
              <a:rPr lang="en-US" b="1" sz="3000" spc="0" u="none">
                <a:solidFill>
                  <a:srgbClr val="000000">
                    <a:alpha val="100.00%"/>
                  </a:srgbClr>
                </a:solidFill>
                <a:latin typeface="Calibri"/>
              </a:rPr>
              <a:t><![CDATA[For the next six days of the festival, you will sacrifice one less bull than the day before, so that on the seventh day, seven bulls will be sacrificed. The other sacrifices and offerings must remain the same for each of thes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acrifices  at the Festival of Trumpets(Leviticus 23.23-25)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eighth day, you must once again rest from your work and come together for worsh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ring to the altar one bull, one full-grown ram, and seven rams a year old that have nothing wrong with them. Then offer these as sacrifices to plea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ust also offer the proper grain sacrifices and drink offerings of wine with each anim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offer a goat as the sacrifice to ask forgiveness for the people. These sacrifices are made in addition to the regular daily sacrifi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must offer all these sacrifices to me at the appointed times of worship, together with any offerings that are voluntarily given or given because of a promi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oses told the people of Israel everything the Lord had told him about the sacrific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seventh month, you must rest from your work and come together to celebrate at the sound of the trump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ring to the altar one bull, one full-grown ram, and seven rams a year old that have nothing wrong with them. And then offer these as sacrifices to please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ree kilograms of your finest flour mixed with olive oil must be offered with the bull as a grain sacrifice. Two kilograms of flour mixed with oil must be offered with the 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ne kilogram of flour mixed with oil must be offered with each of the young r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must also offer a goat as a sacrifice for s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sacrifices will be made in addition to the regular daily sacrifices and the sacrifices for the first day of the month. The smoke from these sacrifices will please me.The Sacrifices  on the Great Day  of Forgiveness(Leviticus 23.26-32)The Lord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enth day of the seventh month is the Great Day of Forgiveness. On that day you must rest from all work and come together for worship. Show sorrow for your sins by going without foo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2026-06-12T00:20:10Z</dcterms:created>
  <dcterms:modified xsi:type="dcterms:W3CDTF">2026-06-12T00:20:10Z</dcterms:modified>
  <dc:title>Bible.com.au: Numbers 29:1-40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