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cond ram will be sacrificed that evening, along with the other offerings, just like the one sacrificed that morning. The smell of the smoke from these sacrifices will please me.The Sacrifice  on the Sabbath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On the Sabbath, in addition to the regular daily sacrifices, you must sacrifice two rams a year old to please me. These rams must have nothing wrong with them, and they will be sacrificed with a drink offering and two kilograms of your finest flour mixed with olive oil.The Sacrifices  on the First Day  of the Month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first day of each month, bring to the altar two bulls, one full-grown ram, and seven rams a year old that have nothing wrong with them. Then offer these as sacrifices to pleas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kilograms of your finest flour mixed with olive oil must be offered with each bull as a grain sacrifice. Two kilograms of flour mixed with oil must be offered with the r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kilogram of flour mixed with oil must be offered with each of the young rams. The smell of the smoke from these sacrifices will pleas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Offer two liters of wine as a drink offering with each bull, one and a half liters with the ram, and one liter with each of the young rams.Finally, you must offer a goat as a sacrifice for sin.These sacrifices are to be offered on the first day of each month, in addition to the regular daily sacrifices.The Sacrifices during Passover  and the Festival  of Thin Bread(Leviticus 23.4-8)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elebrate Passover in honor of me on the fourteenth day of the first month of each y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llowing day will begin the Festival of Thin Bread, which will last for a week. During this time you must honor me by eating bread made without ye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first day of this festival, you must rest from your work and come together for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ing to the altar two bulls, one full-grown ram, and seven rams a year old that have nothing wrong with them. And then offer these as sacrifices to pleas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r Daily Sacrifices(Exodus 29.38-43; Leviticus 6.8-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ree kilograms of your finest flour mixed with olive oil must be offered with each bull as a grain sacrifice. Two kilograms of flour mixed with oil must be offered with the 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ne kilogram of flour mixed with oil must be offered with each of the young ra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so offer a goat as a sacrifice for the sins of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All of these are to be offered each day of the festival in additional to the regular sacrifices, and the smoke from them will please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on the last day of the festival, you must once again rest from work and come together for worship.The Sacrifices  during the Harvest Festival(Leviticus 23.15-22)The Lor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first day of the Harvest Festival, you must rest from your work, come together for worship, and bring a sacrifice of new gr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fer two young bulls, one full-grown ram, and seven rams a year old as sacrifices to please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ree kilograms of your finest flour mixed with olive oil must be offered with each bull as a grain sacrifice. Two kilograms of flour mixed with oil must be offered with the r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e kilogram of flour mixed with oil must be offered with each of the young ram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offer a goat as a sacrifice for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nimals must have nothing wrong with them and are to be sacrificed along with the regular daily sacrif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people of Israel:Offer sacrifices to me at the appointed times of worship, so that I will smell the smoke and be plea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ch day offer two rams a year old as sacrifices to please me. The animals must have nothing wrong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will be sacrificed in the morning, and the other in the eve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ong with each of them, one kilogram of your finest flour mixed with a liter of olive oil must be offered as a grain sacrif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sacrifice to please me was first offered at Mount Sin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nally, along with each of these two sacrifices, a liter of wine must be poured on the altar as a drink offering.]]></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2026-05-18T05:39:17Z</dcterms:created>
  <dcterms:modified xsi:type="dcterms:W3CDTF">2026-05-18T05:39:17Z</dcterms:modified>
  <dc:title>Bible.com.au: Numbers 28:1-31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