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00605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28: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second ram will be sacrificed that evening, along with the other offerings, just like the one sacrificed that morning. The smell of the smoke from these sacrifices will please me.The Sacrifice  on the SabbathThe Lord sai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10 ]]></a:t>
            </a:r>
            <a:r>
              <a:rPr lang="en-US" b="1" sz="3000" spc="0" u="none">
                <a:solidFill>
                  <a:srgbClr val="000000">
                    <a:alpha val="100.00%"/>
                  </a:srgbClr>
                </a:solidFill>
                <a:latin typeface="Calibri"/>
              </a:rPr>
              <a:t><![CDATA[On the Sabbath, in addition to the regular daily sacrifices, you must sacrifice two rams a year old to please me. These rams must have nothing wrong with them, and they will be sacrificed with a drink offering and two kilograms of your finest flour mixed with olive oil.The Sacrifices  on the First Day  of the MonthThe Lord sai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On the first day of each month, bring to the altar two bulls, one full-grown ram, and seven rams a year old that have nothing wrong with them. Then offer these as sacrifices to please m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ree kilograms of your finest flour mixed with olive oil must be offered with each bull as a grain sacrifice. Two kilograms of flour mixed with oil must be offered with the ra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one kilogram of flour mixed with oil must be offered with each of the young rams. The smell of the smoke from these sacrifices will please m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15 ]]></a:t>
            </a:r>
            <a:r>
              <a:rPr lang="en-US" b="1" sz="3000" spc="0" u="none">
                <a:solidFill>
                  <a:srgbClr val="000000">
                    <a:alpha val="100.00%"/>
                  </a:srgbClr>
                </a:solidFill>
                <a:latin typeface="Calibri"/>
              </a:rPr>
              <a:t><![CDATA[Offer two liters of wine as a drink offering with each bull, one and a half liters with the ram, and one liter with each of the young rams.Finally, you must offer a goat as a sacrifice for sin.These sacrifices are to be offered on the first day of each month, in addition to the regular daily sacrifices.The Sacrifices during Passover  and the Festival  of Thin Bread(Leviticus 23.4-8)The Lord sai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Celebrate Passover in honor of me on the fourteenth day of the first month of each yea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following day will begin the Festival of Thin Bread, which will last for a week. During this time you must honor me by eating bread made without yeas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On the first day of this festival, you must rest from your work and come together for worship.]]></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ring to the altar two bulls, one full-grown ram, and seven rams a year old that have nothing wrong with them. And then offer these as sacrifices to please m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Regular Daily Sacrifices(Exodus 29.38-43; Leviticus 6.8-13)]]></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ree kilograms of your finest flour mixed with olive oil must be offered with each bull as a grain sacrifice. Two kilograms of flour mixed with oil must be offered with the ra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one kilogram of flour mixed with oil must be offered with each of the young ram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lso offer a goat as a sacrifice for the sins of the peopl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24 ]]></a:t>
            </a:r>
            <a:r>
              <a:rPr lang="en-US" b="1" sz="3000" spc="0" u="none">
                <a:solidFill>
                  <a:srgbClr val="000000">
                    <a:alpha val="100.00%"/>
                  </a:srgbClr>
                </a:solidFill>
                <a:latin typeface="Calibri"/>
              </a:rPr>
              <a:t><![CDATA[All of these are to be offered each day of the festival in additional to the regular sacrifices, and the smoke from them will please m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n on the last day of the festival, you must once again rest from work and come together for worship.The Sacrifices  during the Harvest Festival(Leviticus 23.15-22)The Lord sai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On the first day of the Harvest Festival, you must rest from your work, come together for worship, and bring a sacrifice of new grai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Offer two young bulls, one full-grown ram, and seven rams a year old as sacrifices to please m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ree kilograms of your finest flour mixed with olive oil must be offered with each bull as a grain sacrifice. Two kilograms of flour mixed with oil must be offered with the ra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one kilogram of flour mixed with oil must be offered with each of the young ram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lso offer a goat as a sacrifice for si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told Mos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 animals must have nothing wrong with them and are to be sacrificed along with the regular daily sacrifice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o say to the people of Israel:Offer sacrifices to me at the appointed times of worship, so that I will smell the smoke and be pleas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Each day offer two rams a year old as sacrifices to please me. The animals must have nothing wrong with the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one will be sacrificed in the morning, and the other in the eveni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long with each of them, one kilogram of your finest flour mixed with a liter of olive oil must be offered as a grain sacrific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is sacrifice to please me was first offered at Mount Sina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inally, along with each of these two sacrifices, a liter of wine must be poured on the altar as a drink offering.]]></a:t>
            </a:r>
          </a:p>
        </p:txBody>
      </p:sp>
    </p:spTree>
  </p:cSld>
  <p:clrMapOvr>
    <a:masterClrMapping/>
  </p:clrMapOvr>
</p:sld>
</file>

<file path=ppt/theme/theme1.xml><?xml version="1.0" encoding="utf-8"?>
<a:theme xmlns:a="http://schemas.openxmlformats.org/drawingml/2006/main" name="Theme3">
  <a:themeElements>
    <a:clrScheme name="Theme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2026-07-02T10:56:24Z</dcterms:created>
  <dcterms:modified xsi:type="dcterms:W3CDTF">2026-07-02T10:56:24Z</dcterms:modified>
  <dc:title>Bible.com.au: Numbers 28:1-31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