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6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Are Counted  a Second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Lord had stopped the deadly disease from killing the Israelites, he said to Moses and Eleazar son of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you to find out how many Israelites are in each family. Then make a list of every man 20 years and older who is able to serve in Israel's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now camped in the hills of Moab across the Jordan River from the town of Jericho. Moses and Eleazar tol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the Lord had said about counting the men 20 years and older, just as Moses and their ancestors had done when they left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re were 43,730 men from the tribe of Reuben, the oldest son of Jacob. These men were from the clans of Hanoch, Pallu, Hezron, and Car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lu was the father of Eli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randfather of Nemuel, Dathan, and Abiram. These are the same Dathan and Abiram who had been chosen by the people, but who followed Korah and rebelled against Moses, Aaron, and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s when the Lord made the earth open up and swallow Dathan, Abiram, and Korah. At the same time, fire destroyed 250 men as a warning to the other Israel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Korahite clan wasn't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There were 22,200 men from the tribe of Simeon; they were from the clans of Nemuel, Jamin, Jachin, Zerah, and Sh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8 ]]></a:t>
            </a:r>
            <a:r>
              <a:rPr lang="en-US" b="1" sz="3000" spc="0" u="none">
                <a:solidFill>
                  <a:srgbClr val="000000">
                    <a:alpha val="100.00%"/>
                  </a:srgbClr>
                </a:solidFill>
                <a:latin typeface="Calibri"/>
              </a:rPr>
              <a:t><![CDATA[There were 40,500 men from the tribe of Gad; they were from the clans of Zephon, Haggi, Shuni, Ozni, Eri, Arod, and Are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2 ]]></a:t>
            </a:r>
            <a:r>
              <a:rPr lang="en-US" b="1" sz="3000" spc="0" u="none">
                <a:solidFill>
                  <a:srgbClr val="000000">
                    <a:alpha val="100.00%"/>
                  </a:srgbClr>
                </a:solidFill>
                <a:latin typeface="Calibri"/>
              </a:rPr>
              <a:t><![CDATA[There were 76,500 men from the tribe of Judah; they were from the clans of Shelah, Perez, and Zerah, as well as Hezron and Hamul, whose ancestor was Perez. Judah's sons Er and Onan had died in Cana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There were 64,300 men from the tribe of Issachar; they were from the clans of Tola, Puvah, Jashub, and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There were 60,500 men from the tribe of Zebulun; they were from the clans of Sered, Elon, and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4 ]]></a:t>
            </a:r>
            <a:r>
              <a:rPr lang="en-US" b="1" sz="3000" spc="0" u="none">
                <a:solidFill>
                  <a:srgbClr val="000000">
                    <a:alpha val="100.00%"/>
                  </a:srgbClr>
                </a:solidFill>
                <a:latin typeface="Calibri"/>
              </a:rPr>
              <a:t><![CDATA[There were 52,700 men from the tribe of Manasseh son of Joseph; they were from the clan of Machir, the clan of Gilead his son, and the clans of his six grandsons: Iezer, Helek, Asriel, Shechem, Shemida, and Hepher. Zelophehad son of Hepher had no sons, but he had five daughters: Mahlah, Noah, Hoglah, Milcah, and Tirz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7 ]]></a:t>
            </a:r>
            <a:r>
              <a:rPr lang="en-US" b="1" sz="3000" spc="0" u="none">
                <a:solidFill>
                  <a:srgbClr val="000000">
                    <a:alpha val="100.00%"/>
                  </a:srgbClr>
                </a:solidFill>
                <a:latin typeface="Calibri"/>
              </a:rPr>
              <a:t><![CDATA[There were 32,500 men from the tribe of Ephraim son of Joseph; they were from the clans of Shuthelah, Becher, Tahan, and Eran the son of Shuthel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1 ]]></a:t>
            </a:r>
            <a:r>
              <a:rPr lang="en-US" b="1" sz="3000" spc="0" u="none">
                <a:solidFill>
                  <a:srgbClr val="000000">
                    <a:alpha val="100.00%"/>
                  </a:srgbClr>
                </a:solidFill>
                <a:latin typeface="Calibri"/>
              </a:rPr>
              <a:t><![CDATA[There were 45,600 men from the tribe of Benjamin; they were from the clans of Bela, Ashbel, Ahiram, Shephupham, Hupham, as well as from Ard and Naaman, the two sons of Be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There were 64,400 men from the tribe of Dan; they were all from the clan of Shu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7 ]]></a:t>
            </a:r>
            <a:r>
              <a:rPr lang="en-US" b="1" sz="3000" spc="0" u="none">
                <a:solidFill>
                  <a:srgbClr val="000000">
                    <a:alpha val="100.00%"/>
                  </a:srgbClr>
                </a:solidFill>
                <a:latin typeface="Calibri"/>
              </a:rPr>
              <a:t><![CDATA[There were 53,400 men from the tribe of Asher; they were from the clans of Imnah, Ishvi, and Beriah, and from the two clans of Heber and Malchiel, the sons of Beriah. Asher's daughter was Ser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50 ]]></a:t>
            </a:r>
            <a:r>
              <a:rPr lang="en-US" b="1" sz="3000" spc="0" u="none">
                <a:solidFill>
                  <a:srgbClr val="000000">
                    <a:alpha val="100.00%"/>
                  </a:srgbClr>
                </a:solidFill>
                <a:latin typeface="Calibri"/>
              </a:rPr>
              <a:t><![CDATA[There were 45,400 men from the tribe of Naphtali; they were from the clans of Jahzeel, Guni, Jezer, and Shil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total number of Israelite men listed was 601,7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ivide the land of Canaan among these tribes, according to the number of people in each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e larger tribes have more land than the smaller 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6 ]]></a:t>
            </a:r>
            <a:r>
              <a:rPr lang="en-US" b="1" sz="3000" spc="0" u="none">
                <a:solidFill>
                  <a:srgbClr val="000000">
                    <a:alpha val="100.00%"/>
                  </a:srgbClr>
                </a:solidFill>
                <a:latin typeface="Calibri"/>
              </a:rPr>
              <a:t><![CDATA[I will show you what land to give each tribe, and they will receive as much land as they need, according to the number of people in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tribe of Levi included the clans of the Gershonites, Kohathites, Merar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s well as the clans of Libni, Hebron, Mahli, Mushi, and Korah. Kohath the Levite was the father of Am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husband of Levi's daughter Jochebed, who was born in Egypt. Amram and Jochebed's three children were Aaron, Moses, and Miri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aron was the father of Nadab, Abihu, Eleazar, and Itham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Nadab and Abihu had died when they offered fire that was unacceptable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n the tribe of Levi there were 23,000 men and boys at least a month old. They were not listed with the other tribes, because they would not receive any land in Cana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Moses and Eleazar counted the Israelites while they were camped in the hills of Moab across the Jordan River from Jeri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None of the people that Moses and Aaron had counted in the Sinai Desert were still al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except Caleb son of Jephunneh and Joshua son of Nun. The Lord had said that everyone else would die there in the dese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2026-10-23T15:46:06Z</dcterms:created>
  <dcterms:modified xsi:type="dcterms:W3CDTF">2026-10-23T15:46:06Z</dcterms:modified>
  <dc:title>Bible.com.au: Numbers 26:1-65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