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when the Lord made the earth open up and swallow Dathan, Abiram, and Korah. At the same time, fire destroyed 250 men as a warning to the other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Korahite clan wasn'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here were 22,200 men from the tribe of Simeon; they were from the clans of Nemuel, Jamin, Jachin, Zerah, and Sh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8 ]]></a:t>
            </a:r>
            <a:r>
              <a:rPr lang="en-US" b="1" sz="3000" spc="0" u="none">
                <a:solidFill>
                  <a:srgbClr val="000000">
                    <a:alpha val="100.00%"/>
                  </a:srgbClr>
                </a:solidFill>
                <a:latin typeface="Calibri"/>
              </a:rPr>
              <a:t><![CDATA[There were 40,500 men from the tribe of Gad; they were from the clans of Zephon, Haggi, Shuni, Ozni, Eri, Arod, and Are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2 ]]></a:t>
            </a:r>
            <a:r>
              <a:rPr lang="en-US" b="1" sz="3000" spc="0" u="none">
                <a:solidFill>
                  <a:srgbClr val="000000">
                    <a:alpha val="100.00%"/>
                  </a:srgbClr>
                </a:solidFill>
                <a:latin typeface="Calibri"/>
              </a:rPr>
              <a:t><![CDATA[There were 76,500 men from the tribe of Judah; they were from the clans of Shelah, Perez, and Zerah, as well as Hezron and Hamul, whose ancestor was Perez. Judah's sons Er and Onan had died in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There were 64,300 men from the tribe of Issachar; they were from the clans of Tola, Puv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here were 60,500 men from the tribe of Zebulun; they were from the clans of 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4 ]]></a:t>
            </a:r>
            <a:r>
              <a:rPr lang="en-US" b="1" sz="3000" spc="0" u="none">
                <a:solidFill>
                  <a:srgbClr val="000000">
                    <a:alpha val="100.00%"/>
                  </a:srgbClr>
                </a:solidFill>
                <a:latin typeface="Calibri"/>
              </a:rPr>
              <a:t><![CDATA[There were 52,700 men from the tribe of Manasseh son of Joseph; they were from the clan of Machir, the clan of Gilead his son, and the clans of his six grandsons: Iezer, Helek, Asriel, Shechem, Shemida, and Hepher. Zelophehad son of Hepher had no sons, but he had five daughters: Mahlah, Noah, Hoglah, Milcah, and Tirz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7 ]]></a:t>
            </a:r>
            <a:r>
              <a:rPr lang="en-US" b="1" sz="3000" spc="0" u="none">
                <a:solidFill>
                  <a:srgbClr val="000000">
                    <a:alpha val="100.00%"/>
                  </a:srgbClr>
                </a:solidFill>
                <a:latin typeface="Calibri"/>
              </a:rPr>
              <a:t><![CDATA[There were 32,500 men from the tribe of Ephraim son of Joseph; they were from the clans of Shuthelah, Becher, Tahan, and Eran the son of Shuthel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1 ]]></a:t>
            </a:r>
            <a:r>
              <a:rPr lang="en-US" b="1" sz="3000" spc="0" u="none">
                <a:solidFill>
                  <a:srgbClr val="000000">
                    <a:alpha val="100.00%"/>
                  </a:srgbClr>
                </a:solidFill>
                <a:latin typeface="Calibri"/>
              </a:rPr>
              <a:t><![CDATA[There were 45,600 men from the tribe of Benjamin; they were from the clans of Bela, Ashbel, Ahiram, Shephupham, Hupham, as well as from Ard and Naaman, the two sons of Be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Are Counted  a Second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There were 64,400 men from the tribe of Dan; they were all from the clan of Shu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7 ]]></a:t>
            </a:r>
            <a:r>
              <a:rPr lang="en-US" b="1" sz="3000" spc="0" u="none">
                <a:solidFill>
                  <a:srgbClr val="000000">
                    <a:alpha val="100.00%"/>
                  </a:srgbClr>
                </a:solidFill>
                <a:latin typeface="Calibri"/>
              </a:rPr>
              <a:t><![CDATA[There were 53,400 men from the tribe of Asher; they were from the clans of Imnah, Ishvi, and Beriah, and from the two clans of Heber and Malchiel, the sons of Beriah. Asher's daughter was Se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50 ]]></a:t>
            </a:r>
            <a:r>
              <a:rPr lang="en-US" b="1" sz="3000" spc="0" u="none">
                <a:solidFill>
                  <a:srgbClr val="000000">
                    <a:alpha val="100.00%"/>
                  </a:srgbClr>
                </a:solidFill>
                <a:latin typeface="Calibri"/>
              </a:rPr>
              <a:t><![CDATA[There were 45,400 men from the tribe of Naphtali; they were from the clans of Jahzeel, Guni, Jezer, and Shil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Israelite men listed was 601,73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ivide the land of Canaan among these tribes, according to the number of people in each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 larger tribes have more land than the smaller 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I will show you what land to give each tribe, and they will receive as much land as they need, according to the number of people i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tribe of Levi included the clans of the Gershonites, Kohathites, Merar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s well as the clans of Libni, Hebron, Mahli, Mushi, and Korah. Kohath the Levite was the father of Am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Lord had stopped the deadly disease from killing the Israelites, he said to Moses and Eleazar son of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husband of Levi's daughter Jochebed, who was born in Egypt. Amram and Jochebed's three children were Aaron, Moses, and Miri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bihu, Eleazar, and Itham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had died when they offered fire that was unacceptable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n the tribe of Levi there were 23,000 men and boys at least a month old. They were not listed with the other tribes, because they would not receive any land in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Moses and Eleazar counted the Israelites while they were camped in the hills of Moab across the Jordan River from Jerich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ne of the people that Moses and Aaron had counted in the Sinai Desert were still al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except Caleb son of Jephunneh and Joshua son of Nun. The Lord had said that everyone else would die there in the dese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you to find out how many Israelites are in each family. Then make a list of every man 20 years and older who is able to serve in Israel's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now camped in the hills of Moab across the Jordan River from the town of Jericho. Moses and Eleazar tol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the Lord had said about counting the men 20 years and older, just as Moses and their ancestors had done when they lef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re were 43,730 men from the tribe of Reuben, the oldest son of Jacob. These men were from the clans of Hanoch, Pallu, Hezron, and Ca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lu was the father of Eli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randfather of Nemuel, Dathan, and Abiram. These are the same Dathan and Abiram who had been chosen by the people, but who followed Korah and rebelled against Moses, Aaron, and the Lor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2026-07-02T12:01:37Z</dcterms:created>
  <dcterms:modified xsi:type="dcterms:W3CDTF">2026-07-02T12:01:37Z</dcterms:modified>
  <dc:title>Bible.com.au: Numbers 26:1-65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