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5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5: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man into his tent, where he ran the spear through the man and into the woman's stomach. The Lord immediately stopped punishing Israel with a deadly dise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24,000 Israelites had already d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my anger, I would have wiped out the Israelites if Phinehas had not been faithful to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But instead of punishing them, I forgave them. So because of the loyalty that Phinehas showed, I solemnly promise that he and his descendants will always be my pries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 man that was killed was Zimri son of Salu, who was one of the leaders of the Simeon tri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Midianite woman killed with him was Cozbi, the daughter of a Midianite clan leader named Zu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told Mo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 Midianites are now enemies of Israel, so attack and defeat them! They tricked the people of Israel into worshiping their god at Peor, and they are responsible for the death of Cozbi, the daughter of one of their own lead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Worship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the Israelites were camped at Acacia, some of the men had sex with Moabite wo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women then invited the men to ceremonies where sacrifices were offered to their gods. The men ate the meat from the sacrifices and worshiped the Moabite go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was angry with Israel because they had worshiped the god Baal Pe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said to Moses, “Take the Israelite leaders who are responsible for this and have them killed in front of my sacred tent where everyone can see. Maybe then I will stop being angry with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ses told Israel's officials, “Each of you must put to death any of your men who worshiped Ba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Moses and the people were at the sacred tent, crying, when one of the Israelite men brought a Midianite woman to meet his fami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hinehas, the grandson of Aaron the priest, saw the couple and left the crowd. He found a spear]]></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2026-07-23T08:27:22Z</dcterms:created>
  <dcterms:modified xsi:type="dcterms:W3CDTF">2026-07-23T08:27:22Z</dcterms:modified>
  <dc:title>Bible.com.au: Numbers 25:1-18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