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ke a lion you lie down,resting after an attack.Who would dare disturb you?“Anyone who blesses youwill be blessed;anyone who curses youwill be cur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Balak heard this, he was so furious that he pounded his fist against his hand and said, “I called you here to place a curse on my enemies, and you've blessed them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now and go home! I told you I would pay you well, but since the Lord didn't let you do what I asked, you won't be p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am answered, “I told your messeng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even if you offered me a palace full of silver or gold, I would still obey the Lord. And I explained that I would say only what he told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m going back home, but I'm leaving you with a warning about what the Israelites will someday do to your nation.”Balaam's Fourth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am said:“I am the son of Beor,and my words are true,so listen to my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knowledge comesfrom God Most High,the Lord All-Powerful.I bowed down to himand saw a vision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saw in my visionhasn't happened yet.But someday, a king of Israelwill appear like a star.He will wipe out you Moabitesand destroy those tribeswho live in the dese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rael will conquer Edomand capture the landof that enemy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am was sure that the Lord would tell him to bless Israel again. So he did not use any magic to find out what the Lord wanted him to do, as he had the first two times. Instead, he looked out toward the dese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Israel will ruleand destroy the survivorsof every town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saw this visionabout the Amalekites:Their nation is now great,but it will somedaydisappear for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is what I sawabout the Kenites:They think they're safe,living among the ro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y will be wiped outwhen Assyria conquers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can surviveif God plans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ips will come from Cyprus,bringing people who will invadethe lands of Assyria and Eber.But finally, Cyprus itselfwill be ruin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Balaam finished, he started home, and Balak also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w the tribes of Israel camped below. Just then, God's Spirit took control of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laam said:“I am the son of Beor,and my words are true,so listen to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comes from the Lord,the God All-Powerful.I bowed down to himand saw a visio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of Israel,your camp is love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s like a grove of palm treesor a garden beside a river.You are like tall aloe treesthat the Lord has planted,or like cedarsgrowing near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nd your descendantswill prosper like an orchardbeside a stream.Your king will rule with powerand be a greater kingthan Agag the Amalek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the strength of a wild ox,God led you out of Egypt.You will defeat your enemies,shooting them with arrowsand crushing their bon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2026-06-14T14:40:25Z</dcterms:created>
  <dcterms:modified xsi:type="dcterms:W3CDTF">2026-06-14T14:40:25Z</dcterms:modified>
  <dc:title>Bible.com.au: Numbers 24:1-25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