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an't go against God!He did not curseor condemn Israel.*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rom the mountain peaks,I look down and see Israel,the obedient people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ving alone in peace.And though they are many,they don't botherthe other nations.“I hope to obey Godfor as long as I liveand to die in such peac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, “What are you doing? I asked you to come and place a curse on my enemies. But you have blessed them instead!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, “I can say only what the Lord tells me.”Balaam's Second Messag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 to Balaam, “Let's go somewhere else. Maybe if you see a smaller part of the Israelites, you will be able to curse them for m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ok Balaam to a field on top of Mount Pisgah where lookouts were stationed. Then he built seven altars there and sacrificed a bull and a ram on each 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it here beside your offerings,” Balaam said. “The Lord will appear to me over ther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ppeared to Balaam and gave him another message, then he told him to go and tell Bal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went back and saw him and his officials standing beside the offerings.Balak asked, “What did the Lord say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's First Mess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:“Pay close attentionto my words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 mere human!He doesn't tell liesor change his mind.God always keeps his promis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command from Godwas to bless these people,and there's nothing I can doto change what he has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's king is the Lord God.He lives there with themand intends them no ha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strength of a wild ox,God led Israel out of Egyp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gic charms can workagainst them—just look what God has donefor his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ngry lionsready to attack;and they won't restuntil their victimis gobbled up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houted, “If you're not going to curse Israel, then at least don't bless them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've already told you,” Balaam answered. “I will say only what the Lord tells me.”Balaam's Third Message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 to Balaam, “Come on, let's try another place. Maybe God will let you curse Israel from ther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“Build seven altars here, then bring seven bulls and seven rams.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ok Balaam to Mount Peor overlooking the desert north of the Dead Se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“Build seven altars here, then bring me seven bulls and seven ram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Balak had done what Balaam asked, he sacrificed a bull and a ram on each alt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Balak had done this, they sacrificed a bull and a ram on each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id, “Wait here beside your offerings, and I'll go somewhere to be alone. Maybe the Lord will appear to me. If he does, I will tell you everything he says.” And he lef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appeared to him, Balaam said, “I have built seven altars and have sacrificed a bull and a ram on each on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Balaam a message, then sent him back to tell Bala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laam returned, he found Balak and his officials standing beside the offer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:“King Balak of Moab brought mefrom the hills of Syriato curse Israeland announce its do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2026-06-12T00:20:49Z</dcterms:created>
  <dcterms:modified xsi:type="dcterms:W3CDTF">2026-06-12T00:20:49Z</dcterms:modified>
  <dc:title>Bible.com.au: Numbers 23:1-30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