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messengers from King Balak of Moab,” Balaam answered. “He sen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ask me to go to Moab and put a curse on the people who have come there from Egypt. They have settled everywhere around him, and he wants to run them of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replied, “Don't go with Balak's messengers. I have blessed those people who have come from Egypt, so don't curs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Balaam said to Balak's officials, “Go on back home. The Lord says I cannot go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fficials left and told Balak that Balaam refused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Balak sent a larger group of officials, who were even more important than the first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nt to Balaam and told him that Balak had said, “Balaam, if you come to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ll pay you very well and do whatever you ask. Just come and place a curse on thes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am answered, “Even if Balak offered me a palace full of silver or gold, I wouldn't do anything to disobey the Lord my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welcome to spend the night here, just as the others did. I will find out if the Lord has something else to say about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moved from there to the hills of Moab, where they camped across the Jordan River from the town of Jericho.King Balak of Moab  Hires Balaam  To Curse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night, God said, “Balaam, I'll let you go to Moab with Balak's messengers, but do only what I s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Balaam got up the next morning and saddled his donkey, then left with the Moabite officials.Balaam and His Donkey  Meet an Ang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am was riding his donkey to Moab, and two of his servants were with him. But God was angry that Balaam had gone, so one of the Lord's angels stood in the road to stop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Balaam's donkey saw the angel standing there with a sword, it walked off the road and into an open field. Balaam had to beat the donkey to get it back on the ro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stood between two vineyards, in a narrow path with a stone wall on each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onkey saw the angel, it walked so close to one of the walls that Balaam's foot scraped against the wall. Balaam beat the donkey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ngel moved once more and stood in a spot so narrow that there was no room for the donkey to go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t just lay down. Balaam lost his temper, then picked up a stick and whacked the donk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at happened, the Lord told the donkey to speak, and it asked Balaam, “What have I done that made you beat me three tim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made me look stupid!” Balaam answered. “If I had a sword, I'd kill you here and 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King Balak of Moab and his people heard how many Israelites there were and what they had done to the Amorites, he and the Moabites were terrified and panic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you're my owner,” answered the donkey, “and you've ridden me many times. Have I ever done anything like this before?”“No,” Balaam ad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then, the Lord let Balaam see the angel standing in the road, holding a sword, and Balaam bowed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said, “You had no right to treat your donkey like that! I was the one who blocked your way, because I don't think you should go to Moa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r donkey had not seen me and stopped those three times, I would have killed you and let the donkey l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replied, “I was wrong. I didn't know you were trying to stop me. If you don't think I should go, I'll return home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s all right for you to go,” the Lord's angel answered. “But you must say only what I tell you.” So Balaam went on with Balak's officials.King Balak Meets Bala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to meet him at the town of Ir on the Arnon River, which is the northern border of Moa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asked, “Why didn't you come when I invited you the first time? Did you think I wasn't going to pay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m here now,” Balaam answered. “But I will say only what God tells me to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left and went to the town of Kiriath-Huz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to the Midianite leaders, “That huge mob of Israelites will wipe out everything in sight, like a bull eating grass in a field.”So King Bala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Balak sacrificed cattle and sheep and gave some of the meat to Balaam and the officials who were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morning, Balak took Balaam to the town of Bamoth-Baal. From there, Balaam could see some of the Israeli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nt a message to Balaam son of Beor who lived among his relatives in the town of Pethor near the Euphrates River. It said:I need your help. A large group of people has come here from Egypt and settled near my terri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o powerful for us to defeat, so would you come and place a curse on them? Maybe then we can run them off. I know that anyone you bless will be successful, but anyone you curse will fa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aders of Moab and Midian left and took along money to pay Balaam. When they got to his house, they gave him Balak's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pend the night here,” Balaam replied, “and tomorrow I will tell you the Lord's answer.” So the officials stayed at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night, God asked Balaam, “Who are these people at your hous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2026-06-12T00:20:10Z</dcterms:created>
  <dcterms:modified xsi:type="dcterms:W3CDTF">2026-06-12T00:20:10Z</dcterms:modified>
  <dc:title>Bible.com.au: Numbers 22:1-41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