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2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answered, “Make a snake out of bronze and place it on top of a pole. Anyone who gets bitten can look at the snake and be saved from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obeyed the Lord. And all of those who looked at the bronze snake lived, even though they had been bitten by the poisonous snakes.Israel's Journey to Moa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Israelites continued their journey to Canaan, they camped at Obo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t Iye-Abarim in the desert east of Moa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n in the Zered Gor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at, they crossed the Arnon River gorge and camped in the Moabite desert bordering Amorite territory. The Arnon was the border between the Moabites and the Amor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song in The Book of the Lord's Battles mentions the town of Waheb with its creeks in the territory of Suphah. It also mentions the Arnon Ri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th its valleys that lie alongside the Moabite border and extend to the town of 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 Arnon, the Israelites went to the well near the town of Beer, where the Lord had said to Moses, “Call the people together, and I will give them water to drin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s also the same well the Israelites sang about in this song:Let's celebrate!The well has given us wa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Defeats  the Canaanites at Horm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th their royal scepters,our leaders pointed outwhere to dig the well.The Israelites left the desert and camped near the town of Mattan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at Nahaliel, and then at Bamo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nally, they reached Moabite territory, where they camped near Mount Pisgah in a valley overlooking the desert north of the Dead Sea.Israel Defeats King Sihon  the Amorite(Deuteronomy 2.26-3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sraelites sent this message to King Sihon of the Amor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lease let us pass through your territory. We promise to stay away from your fields and vineyards, and we won't drink any water from your wells. As long as we're in your land, we'll stay on the main ro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Sihon refused to let Israel travel through his land. Instead, he called together his entire army and marched into the desert to attack Israel near the town of Jahaz.]]></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srael defeated them and took over the Amorite territory from the Arnon River gorge in the south to the Jabbok River gorge in the north. Beyond the Jabbok was the territory of the Ammonites, who were much stronger than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Israelites settled in the Amorite towns, including the capital city of Heshbon with its surrounding villag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ing Sihon had ruled from Heshbon, after defeating the Moabites and taking over their land north of the Arnon River gorg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s why the Amorites had written this poem about Heshbon:Come and rebuild Heshbon,King Sihon's capital c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Canaanite king of Arad lived in the Southern Desert of Canaan, and when he heard that the Israelites were on their way to the village of Atharim, he attacked and took some of them hosta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s armies marched outlike fiery flames,burning down the town of Arand destroying the hillsalong the Arnon Ri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Moabites are done for!Your god Chemoshdeserted your people;they were captured, taken awayby King Sihon the Amor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e completely defeated Moab.The towns of Heshbon and Dibon,of Nophah and Medebaare ruined and g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the Israelites had settled in the Amorite territo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oses sent some men to explore the town of Jazer. Later, the Israelites captured the villages surrounding it and forced out the Amorites who lived there.Israel Defeats King Og  of Bashan(Deuteronomy 3.1-11)]]></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Israelites headed toward the region of Bashan, where King Og ruled, and he led his entire army to Edrei to meet Israel in batt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said to Moses, “Don't be afraid of Og. I will help you defeat him and his army, just as you did King Sihon who ruled in Heshbon. Og's territory will be you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 Israelites wiped out Og, his family, and his entire army—there were no survivors. Then Israel took over the land of Bash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sraelites prayed, “Our Lord, if you will help us defeat these Canaanites, we will completely destroy their towns and everything in them, to show that they belong 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answered their prayer and helped them wipe out the Canaanite army and completely destroy their towns. That's why one of the towns is named Hormah, which means “Destroyed Place.”Moses  Makes a Bronze Snak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Israelites had to go around the territory of Edom, so when they left Mount Hor, they headed south toward the Red Sea. But along the way, the people became so impati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they complained against God and said to Moses, “Did you bring us out of Egypt, just to let us die in the desert? There's no water out here, and we can't stand this awful f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sent poisonous snakes that bit and killed many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f the people went to Moses and admitted, “It was wrong of us to insult you and the Lord. Now please ask him to make these snakes go away.”Moses prayed,]]></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2026-06-15T07:53:31Z</dcterms:created>
  <dcterms:modified xsi:type="dcterms:W3CDTF">2026-06-15T07:53:31Z</dcterms:modified>
  <dc:title>Bible.com.au: Numbers 21:1-35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