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obeyed and took his stick from the sacred t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e and Aaron had gathered the people around the rock, he said, “Look, you rebellious people, and you will see water flow from this r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aised his stick in the air and struck the rock two times. At once, water gushed from the rock, and the people and their livestock had water to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Lord said to Moses and Aaron, “Because you refused to believe in my power, these people did not respect me. And so, you will not be the ones to lead them into the land I have promis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Israelites had complained against the Lord, and he had shown them his holy power by giving them water to drink. So they named the place Meribah, which means “Complaining.”Israel Isn't Allowed  To Go through Edo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ses sent messengers from Israel's camp near Kadesh with this message for the king of Edom:We are Israelites, your own relatives, and we're sure you have heard the terrible things that have happened 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ancestors settled in Egypt and lived there a long time. But later the Egyptians were cruel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we begged our Lord for help, he answered our prayer and brought us out of that land.Now we are camped at the border of your territory, near the town of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lease let us go through your country. We won't go near your fields or vineyards, and we won't drink any water from your wells. We will stay on the main road until we leave your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king of Edom answered, “No, I won't let you go through our country! And if you try, we will attac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a Ro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sent back this message: “We promise to stay on the main road, and if any of us or our livestock drink your water, we will pay for it. We just want to pass throu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king insisted, “You can't go through our land!”Then Edom sent out its strongest troop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keep Israel from passing through its territory. So the Israelites had to go in another direction.Aaron D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 Israelites had left Kadesh and had gone as far as Mount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Edomite border, the Lor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this is where you will die. You and Moses disobeyed me at Meribah, and so you will not enter the land I promised the Isra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go with Aaron and his son Eleazar to the top of the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ake Aaron's priestly robe from him and place it on Eleazar. Aaron wi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obeyed, and everyone watched as he and Aaron and Eleazar walked to the top of Mount H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oses then took the priestly robe from Aaron and placed it on Eleazar. Aaron died there.When Moses and Eleazar came d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Israel arrived at the Zin Desert during the first month and set up camp near the town of Kadesh. It was there that Miriam died and was bur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people knew that Aaron had died, and they mourned his death for 30 day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had no water, so they went to Moses and Aa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plained, “Moses, we'd be better off if we had died along with the others in front of the Lord's sacred t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brought us into this desert, and now we and our livestock are going to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gypt was better than this horrible place. At least there we had grain and figs and grapevines and pomegranates. But now we don't even have any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and Aaron went to the entrance to the sacred tent, where they bowed down. The Lord appeared to them in all of his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and said, “Moses, get your walking stick. Then you and Aaron call the people together and command that rock to give you water. That's how you will provide water for the people of Israel and their livestock.”]]></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2026-07-02T10:57:36Z</dcterms:created>
  <dcterms:modified xsi:type="dcterms:W3CDTF">2026-07-02T10:57:36Z</dcterms:modified>
  <dc:title>Bible.com.au: Numbers 20:1-29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