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5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0: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ses obeyed and took his stick from the sacred t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fter he and Aaron had gathered the people around the rock, he said, “Look, you rebellious people, and you will see water flow from this roc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raised his stick in the air and struck the rock two times. At once, water gushed from the rock, and the people and their livestock had water to drin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 Lord said to Moses and Aaron, “Because you refused to believe in my power, these people did not respect me. And so, you will not be the ones to lead them into the land I have promis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Israelites had complained against the Lord, and he had shown them his holy power by giving them water to drink. So they named the place Meribah, which means “Complaining.”Israel Isn't Allowed  To Go through Edo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oses sent messengers from Israel's camp near Kadesh with this message for the king of Edom:We are Israelites, your own relatives, and we're sure you have heard the terrible things that have happened to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ur ancestors settled in Egypt and lived there a long time. But later the Egyptians were cruel to 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we begged our Lord for help, he answered our prayer and brought us out of that land.Now we are camped at the border of your territory, near the town of Kades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lease let us go through your country. We won't go near your fields or vineyards, and we won't drink any water from your wells. We will stay on the main road until we leave your territor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 king of Edom answered, “No, I won't let you go through our country! And if you try, we will attack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ter from a Roc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oses sent back this message: “We promise to stay on the main road, and if any of us or our livestock drink your water, we will pay for it. We just want to pass throug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king insisted, “You can't go through our land!”Then Edom sent out its strongest troop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o keep Israel from passing through its territory. So the Israelites had to go in another direction.Aaron Di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fter the Israelites had left Kadesh and had gone as far as Mount Ho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 the Edomite border, the Lord sai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aron, this is where you will die. You and Moses disobeyed me at Meribah, and so you will not enter the land I promised the Israelit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oses, go with Aaron and his son Eleazar to the top of the mounta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take Aaron's priestly robe from him and place it on Eleazar. Aaron will die the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oses obeyed, and everyone watched as he and Aaron and Eleazar walked to the top of Mount Ho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oses then took the priestly robe from Aaron and placed it on Eleazar. Aaron died there.When Moses and Eleazar came dow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people of Israel arrived at the Zin Desert during the first month and set up camp near the town of Kadesh. It was there that Miriam died and was buri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people knew that Aaron had died, and they mourned his death for 30 day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Israelites had no water, so they went to Moses and Aar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complained, “Moses, we'd be better off if we had died along with the others in front of the Lord's sacred t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brought us into this desert, and now we and our livestock are going to di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gypt was better than this horrible place. At least there we had grain and figs and grapevines and pomegranates. But now we don't even have any wa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oses and Aaron went to the entrance to the sacred tent, where they bowed down. The Lord appeared to them in all of his glo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and said, “Moses, get your walking stick. Then you and Aaron call the people together and command that rock to give you water. That's how you will provide water for the people of Israel and their livestock.”]]></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2026-09-03T07:57:55Z</dcterms:created>
  <dcterms:modified xsi:type="dcterms:W3CDTF">2026-09-03T07:57:55Z</dcterms:modified>
  <dc:title>Bible.com.au: Numbers 20:1-29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