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3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1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brought the twelve sticks out of the tent and showed them to the people. Each of the leaders found his own and took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told Moses, “Put Aaron's stick back! Let it stay near the sacred chest as a warning to anyone who might think of rebelling. If these people don't stop their grumbling about me, I will wipe them out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did what he was t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cried out to Moses, “We're done for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omed if we even go near the sacred tent!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's Walking Stick  Blooms and Produces Almond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old Mos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-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together the twelve tribes of Israel and tell the leader of each tribe to write his name on the walking stick he carries as a symbol of his authority. Make sure Aaron's name is written on the one from the Levi tribe, then collect all the stick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ace these sticks in the tent right in front of the sacred chest where I appear 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en choose a man to be my priest, and his stick will sprout. After that happens, I won't have to listen to any more complaints about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the people what the Lord had commanded, and they gave him the walking sticks from the twelve tribal leaders, including Aaron's from the Levi trib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ok them and placed them in the Lord's sacred ten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day when Moses went into the tent, flowers and almonds were already growing on Aaron's stic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2026-07-13T12:00:55Z</dcterms:created>
  <dcterms:modified xsi:type="dcterms:W3CDTF">2026-07-13T12:00:55Z</dcterms:modified>
  <dc:title>Bible.com.au: Numbers 17:1-13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