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6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6: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nd your followers have rebelled against the Lord, not against Aar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Moses sent for Dathan and Abiram, but they sent back this message: “We won't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s bad enough that you took us from our rich farmland in Egypt to let us die here in the desert. Now you also want to boss us arou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keep promising us rich farmlands with fertile fields and vineyards—but where are they? Stop trying to trick these people. No, we won't come to se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was very angry and said to the Lord, “Don't listen to these men! I haven't done anything wrong to them. I haven't taken as much as a donk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said to Korah, “Tomorrow you and your followers must go with Aaron to the Lord's sacred t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of you take along your fire pan with incense in it and offer the incense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next day the men placed incense and coals in their fire pans and stood with Moses and Aaron at the entrance to the sacred t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eanwhile, Korah had convinced the rest of the Israelites to rebel against their two leaders.When that happened, the Lord appeared in all his glo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id to Moses and Aa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orah, Dathan, and Abiram  Lead a Rebell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et away from the rest of the Israelites so I can kill them at o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two men bowed down and prayed, “Our God, you gave these people life. Why would you punish everyone here when only one man has sin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answer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ell the people to stay away from the tents of Korah, Dathan, and Abir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walked over to Dathan and Abiram, and the other leaders of Israel follow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Moses warned the people, “Get away from the tents of these sinful men! Don't touch anything that belongs to them or you'll be wiped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everyone moved away from those tents, except Korah, Dathan, Abiram, and their famil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oses said to the crowd, “The Lord has chosen me and told me to do these things—it wasn't my idea. And here's how you will kno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these men die a natural death, it means the Lord hasn't chosen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suppose the Lord does something that has never been done before. For example, what if a huge crack appears in the ground, and these men and their families fall into it and are buried alive, together with everything they own? Then you will know they have turned their backs on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orah son of Izhar was a Levite from the Kohathite clan. One day he called together Dathan, Abiram, and On from the Reuben tribe, and the four of them decided to rebel against Moses. So they asked 250 respected Israelite leaders for their support, and together they went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soon as Moses said this, the ground under the men opened u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and swallowed them alive, together with their families and everything they owned. Then the ground closed back up, and they were g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rest of the Israelites heard their screams, so they ran off, shouting, “We don't want that to happen to 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uddenly the Lord sent a fire that burned up the 250 men who had offered incense to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ell Aaron's son Eleazar to take the fire pans from the smoldering fire and scatter the coals. The pans are now sacr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cause they were used for offering incense to me. Have them hammered into a thin layer of bronze as a covering for the altar. Those men died because of their sin, and now their fire pans will become a warning for the rest of the communit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Eleazar collected the pans and had them hammered into a thin layer of bronze as a covering for the alt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ust as the Lord had told Moses. The pans were a warning to the Israelites that only Aaron's descendants would be allowed to offer incense to the Lord. Anyone else who tried to would be punished like Korah and his followers.The Israelites Rebel  and Are Punish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next day the people of Israel again complained against Moses and Aaron, “The two of you killed some of the Lord's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aron and said, “Why do you think you're so much better than everyone else? We're part of the Lord's holy people, and he's with all of us. What makes you think you're the only ones in charg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s the people crowded around them, Moses and Aaron turned toward the sacred tent, and the Lord appeared in his glory in the cloud covering the te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Moses and Aaron walked to the front of the ten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ere the Lord said to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tand back! I am going to wipe out these Israelites once and for all.”They immediately bowed down and pray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Moses told Aaron, “Grab your fire pan and fill it with hot coals from the altar. Put incense in it, then quickly take it to where the people are and offer it to the Lord, so they can be forgiven. The Lord is very angry, and people have already started dy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48 ]]></a:t>
            </a:r>
            <a:r>
              <a:rPr lang="en-US" b="1" sz="3000" spc="0" u="none">
                <a:solidFill>
                  <a:srgbClr val="000000">
                    <a:alpha val="100.00%"/>
                  </a:srgbClr>
                </a:solidFill>
                <a:latin typeface="Calibri"/>
              </a:rPr>
              <a:t><![CDATA[Aaron did exactly what he had been told. He ran over to the crowd of people and stood between the dead bodies and the people who were still alive. He placed the incense on the pan, then offered it to the Lord and asked him to forgive the people's sin. The disease immediately stopped spreading, and no one else died from 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14,700 Israelites were dead, not counting those who had died with Korah and his followe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aron walked back and stood with Moses at the sacred ten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Moses heard this, he knelt down to pr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aid to Korah and his followers:Tomorrow morning the Lord will show us the person he has chosen to be his priest, and that man will faithfully serv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orah, here is what you and your followers must do: Get some fire pans, fill them with coals and incense, and place them near the sacred tent. And the man the Lord chooses will be his priest. Korah, this time you Levites have gone too f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You know that the God of Israel has chosen you Levites from all Israel to serve him by being in charge of the sacred tent and by helping the community to worship in the proper way. What more do you w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s given you a special responsibility, and now, Korah, you think you should also be his priest.]]></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2026-08-02T13:13:22Z</dcterms:created>
  <dcterms:modified xsi:type="dcterms:W3CDTF">2026-08-02T13:13:22Z</dcterms:modified>
  <dc:title>Bible.com.au: Numbers 16:1-50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