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o liters of wine must also be poured on the altar. The smell of this smoke is pleasing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If you are a native Israelite, you must obey these rules each time you offer a bull, a ram, or a goat as a sacrif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foreigners who live among you must also follow these ru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This law will never change. I am the Lord, and I consider all people the same, whether they are Israelites or foreigners living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When you eat food in the land that I am giving you, remember to set aside some of it as an offering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first batch of bread dough that you make after each new grain harvest, make a loaf of bread and offer it to me, just as you offer gr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your descendants must follow this law and offer part of the first batch of bread dou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e Lord also told Moses to tell the people what must be done if they ever disobey his la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all of you disobey one of my laws without knowing it, you must offer a bull as a sacrifice to please me, together with a grain sacrifice, a wine offering, and a goat as a sacrifice for s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riest will pray and ask me to forgive you. And since you did not mean to do wrong, and you offered sacrifi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about Sacrifi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in of everyone—both Israelites and foreigners among you—will be forgi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one of you does wrong without knowing it, you must sacrifice a year-old female goat as a sacrifice for s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iest will then ask me to forgive you, and your sin will b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aw will be the same for anyone who does wrong without meaning to, whether an Israelite or a foreigner living among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But if one of you does wrong on purpose, whether Israelite or foreigner, you have sinned against me by disobeying my laws. You will no longer belong to my people.A Man Put to Death  for Gathering Firewood  on the S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ce, while the Israelites were traveling through the desert, a man was caught gathering firewood on the Sabb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s taken to Moses, Aaron, and the rest of the commun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no one knew what to do with him, so he was not allowed to le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Lord said to Moses, “Tell the people to take that man outside the camp and stone him to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he was killed, just as the Lord had commanded Moses.The Tassels  on the People's Clot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tol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o say to the people of Israel, “Sew tassels onto the bottom edge of your clothes and tie a blue string to each tass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These will remind you that you must obey my laws and teachings. And when you do, you will be dedicated to me and won't follow your own sinful desir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m the Lord your God who led you out of Egyp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give the Israelites the following laws about offering sacrifi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lls or rams or goats are the animals that you may burn on the altar as sacrifices to please me. You may also offer sacrifices voluntarily or because you made a promise, or because they are part of your regular religious ceremonies. The smell of the smoke from these sacrifices is pleasing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you sacrifice a young ram or goat, you must also offer a kilogram of your finest flour mixed with a liter of olive oil as a grain sacrifice. A liter of wine must also be poured on the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if the animal is a full-grown ram, you must offer two kilograms of flour mixed with one and a half liters of olive oil. One and a half liters of wine must also be poured on the altar. The smell of this smoke is pleasing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a bull is offered as a sacrifice to please me or to ask my bless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offer three kilograms of flour mixed with two liters of olive oil.]]></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2026-07-23T08:27:46Z</dcterms:created>
  <dcterms:modified xsi:type="dcterms:W3CDTF">2026-07-23T08:27:46Z</dcterms:modified>
  <dc:title>Bible.com.au: Numbers 15:1-41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