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3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twelve men left to explore Canaan from the Zin Desert in the south all the way to the town of Rehob near Lebo-Hamath in the no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they went through the Southern Desert, they came to the town of Hebron, which was seven years older than the Egyptian town of Zoan. In Hebron, they saw the three Anakim clans of Ahiman, Sheshai, and Talm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When they got to Bunch Valley, they cut off a branch with such a huge bunch of grapes, that it took two men to carry it on a pole. That's why the place was called Bunch Valley. Along with the grapes, they also took back pomegranates and figs.The Men Report Back  to th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exploring the land of Canaan for 40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twelve men returned to Kadesh in the Paran Desert and told Moses, Aaron, and the people what they had seen. They showed them the fru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aid:Look at this fruit! The land we explored is rich with milk and hon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 people who live there are strong, and their cities are large and walled. We even saw the three Anakim cla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sides that, the Amalekites live in the Southern Desert; the Hittites, Jebusites, and Amorites are in the hill country; and the Canaanites live along the Mediterranean Sea and the Jordan Ri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aleb calmed down the crowd and said, “Let's go and take the land. I know we can do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 other men replied, “Those people are much too strong for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welve Men Are Sent  into Canaan(Deuteronomy 1.19-3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they started spreading rumors and saying, “We won't be able to grow anything in that soil. And the people are like gia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fact, we saw the Nephilim who are the ancestors of the Anakim. They were so big that we felt as small as grasshopp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hoose a leader from each tribe and send them into Canaan to explore the land I am giving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Moses sent twelve tribal leaders from Israel's camp in the Paran Deser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6 ]]></a:t>
            </a:r>
            <a:r>
              <a:rPr lang="en-US" b="1" sz="3000" spc="0" u="none">
                <a:solidFill>
                  <a:srgbClr val="000000">
                    <a:alpha val="100.00%"/>
                  </a:srgbClr>
                </a:solidFill>
                <a:latin typeface="Calibri"/>
              </a:rPr>
              <a:t><![CDATA[with orders to explore the land of Canaan. And here are their names:Shammua son of Zaccurfrom Reuben,Shaphat son of Horifrom Simeon,Caleb son of Jephunnehfrom Judah,Igal son of Josephfrom Issachar,Joshua son of Nunfrom Ephraim,Palti son of Raphufrom Benjamin,Gaddiel son of Sodifrom Zebulun,Gaddi son of Susifrom Manasseh,Ammiel son of Gemallifrom Dan,Sethur son of Michaelfrom Asher,Nahbi son of Vophsifrom Naphtali,and Geuel son of Machifrom G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fore Moses sent them into Canaan, he said:After you go through the Southern Desert of Canaan, continue north into the hill count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find out what those regions are like. Be sure to remember how many people live there, how strong they a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and if they live in open towns or walled cities. See if the land is good for growing crops and find out what kinds of trees grow there. It's time for grapes to ripen, so try to bring back some of the fruit that grows there.]]></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2026-06-22T02:41:43Z</dcterms:created>
  <dcterms:modified xsi:type="dcterms:W3CDTF">2026-06-22T02:41:43Z</dcterms:modified>
  <dc:title>Bible.com.au: Numbers 13:1-33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