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disappeared from over the sacred tent, Miriam's skin turned white with leprosy. When Aaron saw what had happened to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Moses, “Sir, please don't punish us for doing such a foolish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Miriam's flesh rot away like a child born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prayed, “Lord God, please heal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Lord replied, “Miriam would be disgraced for seven days if her father had punished her by spitting in her face. So make her stay outside the camp for seven days, before coming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of Israel did not move their camp until Miriam returned seven days l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left Hazeroth and set up camp in the Paran Dese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and Aaron  Are Jealous of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hough Moses was the most humble person in all the world, Miriam and Aaron started complaining, “Moses had no right to marry that woman from Ethiopia! Who does he think he is? The Lord has spoken to us, not just to him.”The Lord heard their complai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ld Moses, Aaron, and Miriam to come to the entrance of the sacred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the Lord appeared in a cloud and told Aaron and Miriam to come clos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fter commanding them to listen carefully, he said:“I, the Lord, speak to prophetsin visions and d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my servant Mosesis the leader of m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es me face to face,and everything I say to himis perfectly clear.You have no right to criticizemy servant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became angry with Aaron and Miriam. And after the Lord left]]></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Numbers 12:1-16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