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cloud disappeared from over the sacred tent, Miriam's skin turned white with leprosy. When Aaron saw what had happened to 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aid to Moses, “Sir, please don't punish us for doing such a foolish t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n't let Miriam's flesh rot away like a child born de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ses prayed, “Lord God, please heal 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Lord replied, “Miriam would be disgraced for seven days if her father had punished her by spitting in her face. So make her stay outside the camp for seven days, before coming ba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eople of Israel did not move their camp until Miriam returned seven days la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y left Hazeroth and set up camp in the Paran Deser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iriam and Aaron  Are Jealous of Mos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though Moses was the most humble person in all the world, Miriam and Aaron started complaining, “Moses had no right to marry that woman from Ethiopia! Who does he think he is? The Lord has spoken to us, not just to him.”The Lord heard their complai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old Moses, Aaron, and Miriam to come to the entrance of the sacred t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 the Lord appeared in a cloud and told Aaron and Miriam to come clos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fter commanding them to listen carefully, he said:“I, the Lord, speak to prophetsin visions and dream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my servant Mosesis the leader of my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ees me face to face,and everything I say to himis perfectly clear.You have no right to criticizemy servant Mo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became angry with Aaron and Miriam. And after the Lord left]]></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2026-08-13T21:19:54Z</dcterms:created>
  <dcterms:modified xsi:type="dcterms:W3CDTF">2026-08-13T21:19:54Z</dcterms:modified>
  <dc:title>Bible.com.au: Numbers 12:1-16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