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tasted like something baked with sweet olive oil. It appeared at night with the dew. In the morning the people would collect the manna, grind or crush it into flour, then boil it and make it into thin waf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stood around their tents complaining. Moses heard them and was upset that they had made the Lord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rayed:I am your servant, Lord, so why are you doing this to me? What have I done to deserve this? You've made me responsible for all thes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re not my children. You told me to nurse them along and to carry them to the land you promised thei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keep whining for meat, but where can I get meat fo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job is too much for me. How can I take care of all these people by my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is the way you're going to treat me, just kill me now and end my miserable life!Seventy Leaders Are Chosen  To Help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Choose 70 of Israel's respected leaders and go with them to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I am talking with you there, I will give them some of your authority, so they can share responsibility for my people. You will no longer have to care for them by your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Israelites, I have heard them complaining about not having meat and about being better off in Egypt. So tell them to make themselves acceptable to me, because tomorrow they will have m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Compl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In fact, they will have meat day after day for a whole month—not just a few days, or even 10 or 20. They turned against me and wanted to go back to Egypt. Now they will eat meat until they get sick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replied, “At least 600,000 grown men are here with me. How can you say there will be enough meat to feed them and their families for a whole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we butchered all our sheep and cattle, or caught every fish in the sea, we wouldn't have enough to fe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I can do anything! Watch and you'll see my words come tr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told the people what the Lord had said. Then he chose 70 respected leaders and went with them to the sacred tent. While the leaders stood in a circle around the tent, Moses went in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oke with him. Then the Lord took some authority from Moses and gave it to the 70 leaders. And when the Lord's Spirit took control of them, they started shouting like prophets. But they did it only this one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dad and Medad were two leaders who had not gone to the tent. But when the Spirit took control of them, they began shouting like prophets right there in cam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oy ran to Moses and told him about Eldad and Med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was there helping Moses, as he had done since he was young. And he said to Moses, “Sir, you must sto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replied, “Are you concerned what this might do to me? I wish the Lord would give his Spirit to all his people so everyone could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Israelites started complaining about their troubles. The Lord heard them and became so angry that he destroyed the outer edges of their camp with fi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70 leaders went back to camp.The Lord Sends Quai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time later the Lord sent a strong wind that blew quails in from the sea until Israel's camp was completely surrounded with birds, piled up about a meter high for many kilometers in every dire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picked up quails for two days—each person filled at least ten large baskets. Then they spread them out to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before the meat could be eaten, the Lord became angry and sent a deadly disease through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y had buried the people who had been so greedy for meat, they called the place “Graves for the Gree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rael then broke camp and traveled to Hazero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eople begged Moses to help, he prayed, and the fire wen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named the place “Burning,” because in his anger the Lord had set their camp on fire.The People Grumble  about Being Hu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some foreigners among the Israelites became greedy for food, and even the Israelites themselves began moaning, “We don't have any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Egypt we could eat all the fish we wanted, and there were cucumbers, melons, all kinds of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re starving out here, and the only food we have is this m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was like small whitish seed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2026-07-02T10:57:36Z</dcterms:created>
  <dcterms:modified xsi:type="dcterms:W3CDTF">2026-07-02T10:57:36Z</dcterms:modified>
  <dc:title>Bible.com.au: Numbers 11:1-35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