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49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0: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ever you go into battle against an enemy attacking your land, give a warning signal on the trumpets. Then I, the Lord, will hear it and rescue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uring the celebration of the New Moon Festival and other religious festivals, sound the trumpets while you offer sacrifices. This will be a reminder that I am the Lord your God.The Israelites  Begin Their Journe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e twentieth day of the second month of that same year, the cloud over the sacred tent moved 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Israelites broke camp and left the Sinai Desert. And some time later, the cloud stopped in the Paran Dese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was the first time the Lord had told Moses to command the people of Israel to move 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udah and the tribes that camped alongside it marched out first, carrying their banner. Nahshon son of Amminadab was the leader of the Judah trib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thanel son of Zuar was the leader of the Issachar trib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Eliab son of Helon was the leader of the Zebulun trib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acred tent had been taken down, and the Gershonites and the Merarites carried it, marching behind the Judah cam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Reuben and the tribes that camped alongside it marched out second, carrying their banner. Elizur son of Shedeur was the leader of the Reuben trib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ilver Trumpe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lumiel son of Zurishaddai was the leader of the Simeon tri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liasaph son of Deuel was the leader of the Gad trib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xt were the Kohathites, carrying the objects for the sacred tent, which was to be set up before they arrived at the new cam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phraim and the tribes that camped alongside it marched next, carrying their banner. Elishama son of Ammihud was the leader of the Ephraim trib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maliel son of Pedahzur was the leader of the Manasseh trib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bidan son of Gideoni was the leader of the Benjamin trib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an and the tribes that camped alongside it were to protect the Israelites against an attack from behind, and so they marched last, carrying their banner. Ahiezer son of Ammishaddai was the leader of the tribe of D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giel son of Ochran was the leader of the Asher trib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hira son of Enan was the leader of the Naphtali trib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was the order in which the Israelites marched each time they moved their cam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bab the Midianite, the father-in-law of Moses, was there. And Moses said to him, “We're leaving for the place the Lord has promised us. He has said that all will go well for us. So come along, and we will make sure that all goes well for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 I won't go,” Hobab answered. “I'm returning home to be with my own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lease go with us!” Moses said. “You can be our guide because you know the places to camp in the deser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sides that, if you go, we will give you a share of the good things the Lord gives 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people of Israel began their journey from Mount Sinai. They traveled three days, and the Levites who carried the sacred chest led the way, so the Lord could show them where to camp.]]></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loud always stayed with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Each day as the Israelites began their journey, Moses would pray, “Our Lord, defeat your enemies and make them ru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they stopped to set up camp, he would pray, “Our Lord, stay close to Israel's thousands and thousands of peop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ve someone make two trumpets out of hammered silver. These will be used to call the people together and to give the signal for moving your cam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both trumpets are blown, everyone is to meet with you at the entrance to the sacred t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just one is blown, only the twelve tribal leaders need to come toge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Give a signal on a trumpet when it is time to break camp. The first blast will be the signal for the tribes camped on the east side, and the second blast will be the signal for those on the so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you want everyone to come together, sound a different signal on the trump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iests of Aaron's family will be the ones to blow the trumpets, and this law will never change.]]></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2026-08-02T16:38:44Z</dcterms:created>
  <dcterms:modified xsi:type="dcterms:W3CDTF">2026-08-02T16:38:44Z</dcterms:modified>
  <dc:title>Bible.com.au: Numbers 10:1-36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