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you go into battle against an enemy attacking your land, give a warning signal on the trumpets. Then I, the Lord, will hear it and rescu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the celebration of the New Moon Festival and other religious festivals, sound the trumpets while you offer sacrifices. This will be a reminder that I am the Lord your God.The Israelites  Begin Their Jour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twentieth day of the second month of that same year, the cloud over the sacred tent moved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Israelites broke camp and left the Sinai Desert. And some time later, the cloud stopped in the Paran Dese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as the first time the Lord had told Moses to command the people of Israel to move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and the tribes that camped alongside it marched out first, carrying their banner. Nahshon son of Amminadab was the leader of the Judah tri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the leader of the Issachar tri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the leader of the Zebulun tri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cred tent had been taken down, and the Gershonites and the Merarites carried it, marching behind the Judah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uben and the tribes that camped alongside it marched out second, carrying their banner. Elizur son of Shedeur was the leader of the Reuben tri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the leader of the Simeon tri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the leader of the Gad tri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were the Kohathites, carrying the objects for the sacred tent, which was to be set up before they arrived at the new cam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phraim and the tribes that camped alongside it marched next, carrying their banner. Elishama son of Ammihud was the leader of the Ephraim tri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the leader of the Manasseh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the leader of the Benjamin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n and the tribes that camped alongside it were to protect the Israelites against an attack from behind, and so they marched last, carrying their banner. Ahiezer son of Ammishaddai was the leader of the tribe of 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chran was the leader of the Asher t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the leader of the Naphtali tri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order in which the Israelites marched each time they moved their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bab the Midianite, the father-in-law of Moses, was there. And Moses said to him, “We're leaving for the place the Lord has promised us. He has said that all will go well for us. So come along, and we will make sure that all goes well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 I won't go,” Hobab answered. “I'm returning home to be with my own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lease go with us!” Moses said. “You can be our guide because you know the places to camp in the dese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sides that, if you go, we will give you a share of the good things the Lord gives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eople of Israel began their journey from Mount Sinai. They traveled three days, and the Levites who carried the sacred chest led the way, so the Lord could show them where to cam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loud always stayed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ach day as the Israelites began their journey, Moses would pray, “Our Lord, defeat your enemies and make them ru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y stopped to set up camp, he would pray, “Our Lord, stay close to Israel's thousands and thousands of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ve someone make two trumpets out of hammered silver. These will be used to call the people together and to give the signal for moving your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both trumpets are blown, everyone is to meet with you at the entrance to the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just one is blown, only the twelve tribal leaders need to come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ive a signal on a trumpet when it is time to break camp. The first blast will be the signal for the tribes camped on the east side, and the second blast will be the signal for those on the so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you want everyone to come together, sound a different signal on the trump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of Aaron's family will be the ones to blow the trumpets, and this law will never chang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2026-06-02T00:43:16Z</dcterms:created>
  <dcterms:modified xsi:type="dcterms:W3CDTF">2026-06-02T00:43:16Z</dcterms:modified>
  <dc:title>Bible.com.au: Numbers 10:1-36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