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presProps" Target="presProps.xml"/>
  <Relationship Id="rId21" Type="http://schemas.openxmlformats.org/officeDocument/2006/relationships/viewProps" Target="viewProps.xml"/>
  <Relationship Id="rId2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18777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umbers 1:1-5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But those from the Levi tribe were not include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because the Lord had said to Mose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When you count the Israelites, do not include those from the Levi trib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51 ]]></a:t>
            </a:r>
            <a:r>
              <a:rPr lang="en-US" b="1" sz="3000" spc="0" u="none">
                <a:solidFill>
                  <a:srgbClr val="000000">
                    <a:alpha val="100.00%"/>
                  </a:srgbClr>
                </a:solidFill>
                <a:latin typeface="Calibri"/>
              </a:rPr>
              <a:t><![CDATA[Instead, give them the job of caring for the sacred tent, its furnishings, and the objects used for worship. They will camp around the tent, and whenever you move, they will take it down, carry it to the new camp, and set it up again. Anyone else who tries to go near it must be put to deat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The rest of the Israelites will camp in their own groups and under their own banner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But the Levites will camp around the sacred tent to make sure that no one goes near it and makes me furious with the Israelite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The people of Israel did everything the Lord had commande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People of Israel  Are Counte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people of Israel had left Egypt and were living in the Sinai Desert. Then on the first day of the second month of the second year, when Moses was in the sacred tent the Lord sai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I want you and Aaron to find out how many people are in each of Israel's clans and families. And make a list of all the men 20 years and older who are able to fight in battl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5 ]]></a:t>
            </a:r>
            <a:r>
              <a:rPr lang="en-US" b="1" sz="3000" spc="0" u="none">
                <a:solidFill>
                  <a:srgbClr val="000000">
                    <a:alpha val="100.00%"/>
                  </a:srgbClr>
                </a:solidFill>
                <a:latin typeface="Calibri"/>
              </a:rPr>
              <a:t><![CDATA[The following twelve family leaders, one from each tribe, will help you:Elizur son of Shedeurfrom Reuben,Shelumiel son of Zurishaddaifrom Simeon,Nahshon son of Amminadabfrom Judah,Nethanel son of Zuarfrom Issachar,Eliab son of Helonfrom Zebulun,Elishama son of Ammihudfrom Ephraim,Gamaliel son of Pedahzurfrom Manasseh,Abidan son of Gideonifrom Benjamin,Ahiezer son of Ammishaddaifrom Dan,Pagiel son of Ochranfrom Asher,Eliasaph son of Deuelfrom Gad,and Ahira son of Enanfrom Naphtali.]]></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17 ]]></a:t>
            </a:r>
            <a:r>
              <a:rPr lang="en-US" b="1" sz="3000" spc="0" u="none">
                <a:solidFill>
                  <a:srgbClr val="000000">
                    <a:alpha val="100.00%"/>
                  </a:srgbClr>
                </a:solidFill>
                <a:latin typeface="Calibri"/>
              </a:rPr>
              <a:t><![CDATA[Moses and Aaron, together with these twelve tribal leader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called together the people that same day. They were counted according to their clans and families. Then Moses and the others listed the names of the men twenty years and older,]]></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just as the Lord had commande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46 ]]></a:t>
            </a:r>
            <a:r>
              <a:rPr lang="en-US" b="1" sz="3000" spc="0" u="none">
                <a:solidFill>
                  <a:srgbClr val="000000">
                    <a:alpha val="100.00%"/>
                  </a:srgbClr>
                </a:solidFill>
                <a:latin typeface="Calibri"/>
              </a:rPr>
              <a:t><![CDATA[The number of men from each tribe who were at least 20 years old and strong enough to fight in Israel's army was as follows:46,500 from Reuben,the oldest son of Jacob,59,300 from Simeon,45,650 from Gad,74,600 from Judah,54,400 from Issachar,57,400 from Zebulun,40,500 from Ephraim,32,200 from Manasseh,35,400 from Benjamin,62,700 from Dan,41,500 from Asher,53,400 from Naphtali.The total number of men registered by Moses, Aaron, and the twelve leaders was 603,550.]]></a:t>
            </a:r>
          </a:p>
        </p:txBody>
      </p:sp>
    </p:spTree>
  </p:cSld>
  <p:clrMapOvr>
    <a:masterClrMapping/>
  </p:clrMapOvr>
</p:sld>
</file>

<file path=ppt/theme/theme1.xml><?xml version="1.0" encoding="utf-8"?>
<a:theme xmlns:a="http://schemas.openxmlformats.org/drawingml/2006/main" name="Theme7">
  <a:themeElements>
    <a:clrScheme name="Theme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2026-07-16T03:11:45Z</dcterms:created>
  <dcterms:modified xsi:type="dcterms:W3CDTF">2026-07-16T03:11:45Z</dcterms:modified>
  <dc:title>Bible.com.au: Numbers 1:1-54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