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he was faithful,you made an agreementto give his descendantsthe land of the Canaanitesand Hittites,of the Amorites and Perizzites,and of the Jebusitesand Girgashites.Now you have kept your promise,just as you always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our ancestorswere in Egypt,you saw their suffering;when they were at the Red Sea,you heard their cry for hel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knew that the King of Egyptand his officials and his nationhad mistreated your people.So you worked fearsome miraclesagainst the Egyptiansand earned a reputationthat still rema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divided the deep sea,and your people walked throughon dry land.But you tossed their enemies in,and they sank downlike a heavy st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ch day you led your peoplewith a thick cloud,and at night you showed the waywith a flaming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Sinai you came downfrom heaven,and you gave your peoplegood laws and teachingsthat are fair and hon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commanded them to respectyour holy Sabbath,and you instructedyour servant Mosesto teach them your la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were hungry,you sent bread from heaven,and when they were thirsty,you let water flowfrom a rock.Then you commanded themto capture the landthat you had solemnly prom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ur stubborn ancestorsrefused to obey—they forgot about the miraclesyou had worked for them,and they were determinedto return to Egyptand become slaves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our God, you are mercifuland quick to forgive;you are loving, kind,and very patient.So you never turned awayfrom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Confess  Their S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t even when they madean idol shaped like a calfand insulted you by claiming,“This is the god who rescued usfrom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of your great mercy,you never abandoned themin the desert.And you always guided themwith a cloud by dayand a fire at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gentle Spiritinstructed them,and you gave them manna to eatand water to drin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took good care of them,and for forty yearsthey never lacked a thing.Their clothes didn't wear out,and their feet were never swoll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let them conquer kingsand take their land,including King Sihon of Heshbonand King Og of Bash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brought them into the landthat you had promisedtheir ancestors,and you blessed their nationwith people that outnumberedthe stars in the sk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ir descendantsconquered the land.You helped them defeatthe kings and nationsand treat their enemieshowever they wis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captured strong citiesand rich farmland;they took furnished houses,as well as cisterns,vineyards, olive orchards,and numerous fruit trees.They ate till they were satisfied,and they celebratedyour abundant bless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spite of this, they rebelledand disobeyed your laws.They killed your prophets,who warned themto turn back to you,and they cursed your na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you handed them overto their enemies,who treated them terribly.But in their sufferings,they begged you to help.From heaven you listenedto their prayersand because of your great mercy,you sent leaders to rescue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wenty-fourth day of the seventh month, the people of Israel went without eating, and they dressed in sackcloth and threw dirt on their heads to show their sorro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n they were at peace,they would turn against you,and you would hand them overto their enemies.Then they would beg for help,and because you are merciful,you rescued themover and over ag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arned them to turn backand discover true lifeby obeying your laws.But they stubbornly refusedand continued to s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years, you were patient,and your Spirit warned themwith messages spokenby your prophets.Still they refused to listen,and you handed them overto their enem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 are merciful and kind,and so you never forgot themor let them be destroy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ur God, you are powerful,fearsome, and faithful,always true to your word.So please keep in mindthe terrible sufferingsof our people, kings, leaders,priests, and prophets,from the time Assyria ruleduntil this very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have always been fairwhen you punished usfor our si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ur kings and leaders,our priests and ancestorshave never obeyed your commandsor heeded your warn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blessed them with a kingdomand with an abundanceof rich, fertile land,but they refused to worship youor turn from their evi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we are slavesin this fruitful landyou gave to our ancesto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ts plentiful harvest is takenby kings you placed over usbecause of our sins.Our suffering is unbearable,because they do as they wishto us and our livestock.The People Make  an Agree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refused to let foreigners join them, as they met to confess their sins and the sins of their ancesto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o, a firm agreement was made that had the official approval of the leaders, the Levites, and priest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ree hours they stood and listened to the Law of the Lord their God, and then for the next three hours they confessed their sins and worshiped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hua, Bani, Kadmiel, Shebaniah, Bunni, Sherebiah, Bani, and Chenani stood on the special platform for the Levites and prayed aloud to the Lord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evites Jeshua, Kadmiel, Bani, Hashabneiah, Sherebiah, Hodiah, Shebaniah, and Pethahiah said:“Stand and shout praisesto your Lord,the eternal God!Praise his wonderful name,though he is greaterthan words can express.”The People P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lone are the Lord,Creator of the heavensand all the stars,Creator of the earthand those who live on it,Creator of the oceanand all its creatures.You are the source of life,praised by the starsthat fill the heave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he Lord our God,the one who chose Abram—you brought him from Urin Babyloniaand named him Abraham.]]></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2026-07-02T10:58:09Z</dcterms:created>
  <dcterms:modified xsi:type="dcterms:W3CDTF">2026-07-02T10:58:09Z</dcterms:modified>
  <dc:title>Bible.com.au: Nehemiah 9:1-38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