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550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7:1-7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42 ]]></a:t>
            </a:r>
            <a:r>
              <a:rPr lang="en-US" b="1" sz="3000" spc="0" u="none">
                <a:solidFill>
                  <a:srgbClr val="000000">
                    <a:alpha val="100.00%"/>
                  </a:srgbClr>
                </a:solidFill>
                <a:latin typeface="Calibri"/>
              </a:rPr>
              <a:t><![CDATA[This is a list of how many returned from each family of priests: 973 descendants of Jeshua from Jedaiah; 1,052 from Immer; 1,247 from Pashhur; and 1,017 from Har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45 ]]></a:t>
            </a:r>
            <a:r>
              <a:rPr lang="en-US" b="1" sz="3000" spc="0" u="none">
                <a:solidFill>
                  <a:srgbClr val="000000">
                    <a:alpha val="100.00%"/>
                  </a:srgbClr>
                </a:solidFill>
                <a:latin typeface="Calibri"/>
              </a:rPr>
              <a:t><![CDATA[This is a list of how many returned from the families of Levites: 74 descendants of Hodevah from the families of Jeshua and Kadmiel; 148 descendants of Asaph from the temple musicians; and 138 descendants of Shallum, Ater, Talmon, Akkub, Hatita, and Shobai from the temple guar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56 ]]></a:t>
            </a:r>
            <a:r>
              <a:rPr lang="en-US" b="1" sz="3000" spc="0" u="none">
                <a:solidFill>
                  <a:srgbClr val="000000">
                    <a:alpha val="100.00%"/>
                  </a:srgbClr>
                </a:solidFill>
                <a:latin typeface="Calibri"/>
              </a:rPr>
              <a:t><![CDATA[These are the names of the families of temple workers whose descendants returned: Ziha, Hasupha, Tabbaoth, Keros, Sia, Padon, Lebana, Hagaba, Shalmai, Hanan, Giddel, Gahar, Reaiah, Rezin, Nekoda, Gazzam, Uzza, Paseah, Besai, Meunim, Nephushesim, Bakbuk, Hakupha, Harhur, Bazlith, Mehida, Harsha, Barkos, Sisera, Temah, Neziah, and Hatip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59 ]]></a:t>
            </a:r>
            <a:r>
              <a:rPr lang="en-US" b="1" sz="3000" spc="0" u="none">
                <a:solidFill>
                  <a:srgbClr val="000000">
                    <a:alpha val="100.00%"/>
                  </a:srgbClr>
                </a:solidFill>
                <a:latin typeface="Calibri"/>
              </a:rPr>
              <a:t><![CDATA[Here are the names of Solomon's servants whose descendants returned: Sotai, Sophereth, Perida, Jaala, Darkon, Giddel, Shephatiah, Hattil, Pochereth Hazzebaim, and Am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 total of 392 descendants of temple workers and of Solomon's servants return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62 ]]></a:t>
            </a:r>
            <a:r>
              <a:rPr lang="en-US" b="1" sz="3000" spc="0" u="none">
                <a:solidFill>
                  <a:srgbClr val="000000">
                    <a:alpha val="100.00%"/>
                  </a:srgbClr>
                </a:solidFill>
                <a:latin typeface="Calibri"/>
              </a:rPr>
              <a:t><![CDATA[There were 642 who returned from the families of Delaiah, Tobiah, and Nekoda, though they could not prove they were Israelites. They had lived in the Babylonian towns of Tel-Melah, Tel-Harsha, Cherub, Addon, and Imm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64 ]]></a:t>
            </a:r>
            <a:r>
              <a:rPr lang="en-US" b="1" sz="3000" spc="0" u="none">
                <a:solidFill>
                  <a:srgbClr val="000000">
                    <a:alpha val="100.00%"/>
                  </a:srgbClr>
                </a:solidFill>
                <a:latin typeface="Calibri"/>
              </a:rPr>
              <a:t><![CDATA[The families of Hobaiah, Hakkoz, and Barzillai could not prove they were priests. The ancestor of the family of Barzillai had married the daughter of Barzillai from Gilead and had taken his wife's family name. But the records of these three families could not be found, and none of them were allowed to serve as pries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In fact, the governor told them, “You cannot eat the food offered to God until he lets us know if you really are pries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69 ]]></a:t>
            </a:r>
            <a:r>
              <a:rPr lang="en-US" b="1" sz="3000" spc="0" u="none">
                <a:solidFill>
                  <a:srgbClr val="000000">
                    <a:alpha val="100.00%"/>
                  </a:srgbClr>
                </a:solidFill>
                <a:latin typeface="Calibri"/>
              </a:rPr>
              <a:t><![CDATA[There were 42,360 who returned, in addition to 7,337 servants and 245 musicians, counting both men and women. Altogether, they brought with them 736 horses, 245 mules, 435 camels, and 6,720 donke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72 ]]></a:t>
            </a:r>
            <a:r>
              <a:rPr lang="en-US" b="1" sz="3000" spc="0" u="none">
                <a:solidFill>
                  <a:srgbClr val="000000">
                    <a:alpha val="100.00%"/>
                  </a:srgbClr>
                </a:solidFill>
                <a:latin typeface="Calibri"/>
              </a:rPr>
              <a:t><![CDATA[Many people gave gifts to help pay for the materials to rebuild the temple. The governor himself gave 8 kilograms of gold, 50 bowls to be used in the temple, and 530 robes for the priests. Family leaders gave 153 kilograms of gold and 1,458 kilograms of silver. The rest of the people gave 153 kilograms of gold, 1,325 kilograms of silver, and 67 robes for the pries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wall had been rebuilt and the gates hung, then the temple guards, the singers, and the other Levites were assigned their wor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And so, by the seventh month, priests, Levites, temple guards, musicians, workers, and many of the ordinary people had settled in the towns of Jud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put my brother Hanani in charge of Jerusalem, along with Hananiah, the commander of the fortress, because Hananiah could be trusted, and he respected God more than most people d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said to them, “Don't let the gates to the city be opened until the sun has been up for a while. And make sure that they are closed and barred before the guards go off duty at sunset. Choose people from Jerusalem to stand guard at different places around the wall and others to stand guard near their own houses.”A List of Exiles  Who Returned(Ezra 2.1-70)]]></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though Jerusalem covered a large area, not many people lived there, and no new houses had been buil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So God gave me the idea to bring together the people, their leaders, and officials and to check the family records of those who had returned from captivity in Babylonia, after having been taken there by King Nebuchadnezzar. About this same time, I found records of those who had been the first to return to Jerusalem from Babylon Province. By reading these records, I learned that they settled in their own hometow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at they had come with Zerubbabel, Joshua, Nehemiah, Azariah, Raamiah, Nahamani, Mordecai, Bilshan, Mispereth, Bigvai, Nehum, and Baan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25 ]]></a:t>
            </a:r>
            <a:r>
              <a:rPr lang="en-US" b="1" sz="3000" spc="0" u="none">
                <a:solidFill>
                  <a:srgbClr val="000000">
                    <a:alpha val="100.00%"/>
                  </a:srgbClr>
                </a:solidFill>
                <a:latin typeface="Calibri"/>
              </a:rPr>
              <a:t><![CDATA[This is a list of how many returned from each family group: 2,172 from Parosh; 372 from Shephatiah; 652 from Arah; 2,818 from Pahath Moab, who were all descendants of Jeshua and Joab; 1,254 from Elam; 845 from Zattu; 760 from Zaccai; 648 from Binnui; 628 from Bebai; 2,322 from Azgad; 667 from Adonikam; 2,067 from Bigvai; 655 from Adin; 98 from Ater, also known as Hezekiah; 328 from Hashum; 324 from Bezai; 112 from Hariph; and 95 from Gibe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38 ]]></a:t>
            </a:r>
            <a:r>
              <a:rPr lang="en-US" b="1" sz="3000" spc="0" u="none">
                <a:solidFill>
                  <a:srgbClr val="000000">
                    <a:alpha val="100.00%"/>
                  </a:srgbClr>
                </a:solidFill>
                <a:latin typeface="Calibri"/>
              </a:rPr>
              <a:t><![CDATA[This is a list of how many returned whose ancestors had come from the following towns: 188 from Bethlehem and Netophah; 128 from Anathoth; 42 from Beth-Azmaveth; 743 from Kiriath-Jearim, Chephirah, and Beeroth; 621 from Ramah and Geba; 122 from Michmas; 123 from Bethel and Ai; 52 from Nebo; 1,254 from Elam; 320 from Harim; 345 from Jericho; 721 from Lod, Hadid, and Ono; and 3,930 from Senaah.]]></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2026-06-17T23:26:59Z</dcterms:created>
  <dcterms:modified xsi:type="dcterms:W3CDTF">2026-06-17T23:26:59Z</dcterms:modified>
  <dc:title>Bible.com.au: Nehemiah 7:1-73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