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ecided to stir up trouble, and to fight against the peopl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kept on praying to our God, and we also stationed guards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anwhile, the people of Judah were singing a sorrowful song:“So much rubble for us to haul!Worn out and weary,will we ever finish this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enemies were saying, “Before those Jews know what has happened, we will sneak up and kill them and put an end to their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at least ten different occasions, the Jews living near our enemies warned us against attacks from every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 sent people to guard the wall at its lowest places and where there were still holes in it. I placed them according to families, and they stood guard with swords and spears and with bows and arr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things over and told the leaders, the officials, and the rest of the people, “Don't be afraid of your enemies! The Lord is great and fearsome. So think of him and fight for your relatives and children, your wives and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enemies found out that we knew about their plot against us, but God kept them from doing what they had planned. So we went back to work on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I let half of the young men work while the other half stood guard. They wore armor and had spears and shields, as well as bows and arrows. The leaders helped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Everyone who hauled building materials kept one hand free to carry a weap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 workers who were rebuilding the wall strapped on a sword. The worker who was to blow the signal trumpet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old the people and their officials and leaders, “Our work is so spread out, that we are a long way from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ear the sound of the trumpet, come quickly and gather around me. Our God will help us f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day from dawn to dark, half of the workers rebuilt the walls, while the rest stood guard with their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sked the men in charge and their workers to stay inside Jerusalem and stand guard at night. So they guarded the city at night and worked during the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even slept in my work clothes at night; my relatives, the workers, and the guards slept in theirs as well. And we always kept our weapons close b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the governor of Samaria, heard that we were rebuilding the walls of Jerusalem, he became angry and started insulting our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ront of his friends and the Samaritan army he said, “What is this feeble bunch of Jews trying to do? Are they going to rebuild the wall and offer sacrifices all in one day? Do they think they can make something out of this pile of scorched st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from Ammon was standing beside Sanballat and said, “Look at the wall they are building! Why, even a fox could knock over this pile of st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prayed, “Our God, these people hate us and have wished horrible things for us. Please answer our prayers and make their insults fall on them! Let them be the ones to be dragged away as prisoners of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ive the mean and evil way they have insulted the bui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worked hard, and we built the walls of Jerusalem halfway up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anballat, Tobiah, the Arabs, the Ammonites, and the people from the city of Ashdod saw the walls going up and the holes being repaired. So they became angr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2026-05-18T13:46:41Z</dcterms:created>
  <dcterms:modified xsi:type="dcterms:W3CDTF">2026-05-18T13:46:41Z</dcterms:modified>
  <dc:title>Bible.com.au: Nehemiah 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