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3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3: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Uzziel son of Harhaiah the goldsmith rebuilt the next section.Hananiah the perfume maker rebuilt the section next after that, and it went as far as Broad Wal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Rephaiah son of Hur ruled half of the Jerusalem District, and he rebuilt the next section of the wal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ection after that was close to the home of Jedaiah son of Harumaph, and he rebuilt it.Hattush son of Hashabneiah constructed the next section of the wa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lchijah son of Harim and Hasshub son of Pahath Moab rebuilt the section after that, and they also built Oven Tow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hallum son of Hallohesh ruled the other half of the Jerusalem District, and he rebuilt the next section of the wall. Shallum's daughters also worked with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anun and the people who lived in the town of Zanoah rebuilt Valley Gate. They hung the doors and added metal bolts and wooden beams as locks. They also rebuilt the wall for 440 meters, all the way to Garbage Gat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alchijah son of Rechab ruled the district of Beth-Haccherem, and he rebuilt Garbage Gate. He hung the doors and added metal bolts and wooden beams as lock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hallum son of Colhozeh ruled the district of Mizpah, and he rebuilt Fountain Gate. He put a cover over the gateway, then hung the doors and added metal bolts and wooden beams as locks. He also rebuilt the wall at Shelah Pool. This section was next to the king's garden and went as far as the stairs leading down from David's Ci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ehemiah son of Azbuk ruled half of the district of Beth-Zur, and he rebuilt the next section of the wall. It went as far as the royal cemetery, the artificial pool, and the army barracks.Levites Who Worked  on the Wal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evites who worked on the next sections of the wall were Rehum son of Bani; Hashabiah, who ruled half of the district of Keilah and did this work for his distric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building the Wall  of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innui son of Henadad, who ruled the other half of the district of Keil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zer son of Jeshua, who ruled Mizpah, rebuilt the section of the wall that was in front of the armory and reached to the corner of the wa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aruch son of Zabbai eagerly rebuilt the section of the wall that went all the way to the door of the house of Eliashib the high prie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eremoth, son of Uriah and grandson of Hakkoz, built up to the far end of Eliashib's house.Priests Who Worked  on the Wal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re is a list of the priests who worked on the wall:Priests from the region around Jerusalem rebuilt the next section of the wal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enjamin and Hasshub rebuilt the wall in front of their own houses.Azariah, who was the son of Maaseiah and the grandson of Ananiah, rebuilt the section in front of his hou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innui son of Henadad rebuilt the section of the wall from Azariah's house to the corner of the wal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alal son of Uzai rebuilt the next section, which began at the corner of the wall and the tower of the upper palace near the court of the guard.Pedaiah son of Parosh rebuilt the next section of the wal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stopped at a place near the Water Gate on the east and the tower guarding the temple. This was close to a section in the city called Ophel, where the temple workers lived.Other Builders Who Worked  on the Wal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men from Tekoa rebuilt the next section of the wall, and it was their second section. It started at a place across from the large tower that guarded the Temple, and it went all the way to the wall near Oph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people who helped rebuild the wall and gates of Jerusalem:The high priest Eliashib and the other priests rebuilt Sheep Gate and hung its doors. Then they dedicated Sheep Gate and the section of the wall as far as Hundred Tower and Hananel Tow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me priests rebuilt the next section of the wall. They began working north of Horse Gate, and each one worked on a section in front of his own hous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Zadok son of Immer rebuilt the wall in front of his house.Shemaiah son of Shecaniah, who looked after the East Gate, rebuilt the section after tha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ananiah and Hanun rebuilt the next section, which was the second section for them.Meshullam son of Berechiah rebuilt the next section, which happened to be in front of his hous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alchijah, a goldsmith, rebuilt the next section, as far as the house used by the temple workers and merchants. This area was across from Gathering Gate, near the room on top of the wall at the northeast corn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goldsmiths and merchants rebuilt the last section of the wall, which went from the corner room all the way to Sheep Gat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eople of Jericho rebuilt the next section of the wall, and Zaccur son of Imri rebuilt the section after th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family of Hassenaah built Fish Gate. They put the beams in place and hung the doors, then they added metal bolts and wooden beams as lock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eremoth, son of Uriah and grandson of Hakkoz, completed the next section of the wall.Meshullam, son of Berechiah and grandson of Meshezabel, rebuilt the next section, and Zadok son of Baana rebuilt the section beside th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next section was to be repaired by the men of Tekoa, but their town leaders refused to do the hard work they were assign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oiada son of Paseah and Meshullam son of Besodeiah restored Ancient Gate. They put the beams in place, hung the doors, and added metal bolts and wooden beams as lock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elatiah from Gibeon, Jadon from Meronoth, and the men from Gibeon and Mizpah rebuilt the next section of the wall. This section reached as far as the house of the governor of West Euphrates Province.]]></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2026-06-15T08:45:04Z</dcterms:created>
  <dcterms:modified xsi:type="dcterms:W3CDTF">2026-06-15T08:45:04Z</dcterms:modified>
  <dc:title>Bible.com.au: Nehemiah 3:1-32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