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eed timber to rebuild the gates of the fortress near the temple and more timber to construct the city wall and to build a place for me to live. And so, I would appreciate a letter to Asaph, who is in charge of the royal forest.” God was good to me, and the king did everything I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ent some army officers and cavalry troops along with me, and as I traveled through the Western Provinces, I gave the letters to the govern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Sanballat from Horon and Tobiah the Ammonite official heard about what had happened, they became very angry, because they didn't want anyone to help the people of Israel.Nehemiah Inspects the Wall  of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days after arriving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ot up during the night and left my house. I took some men with me, without telling anyone what I thought God wanted me to do for the city. The only animal I took was the donkey I rode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ent through Valley Gate on the west, then south past Dragon Spring, before coming to Garbage Gate. As I rode along, I took a good look at the crumbled walls of the city and the gates that had been torn down and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ast side of the city, I headed north to Fountain Gate and King's Pool, but then the trail became too narrow for my donk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down to Kidron Valley and looked at the wall from there. Then before daylight I returned to the city through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city officials knew what I had in mind. And I had not even told any of the Jews—not the priests, the leaders, the officials, or any other Jews who would be helping in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I got back, I said to them, “Jerusalem is truly in a mess! The gates have been torn down and burned, and everything is in ruins. We must rebuild the city wall so that we can again take pride in our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Go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how kind God had been and what the king had said.Immediately, they replied, “Let's start building now!” So they got everything rea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anballat, Tobiah, and Geshem the Arab heard about our plans, they started insulting us and saying, “Just look at you! Do you plan to rebuild the walls of the city and rebel against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We are servants of the God who rules from heaven, and he will make our work succeed. So we will start rebuilding Jerusalem, but you have no right to any of its property, because you have had no part in its his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month of Nisan in the twentieth year that Artaxerxes was king, I served him his wine, as I had done before. But this was the first time I had ever looked depres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Why do you look so sad? You're not sick. Something must be bothering you.”Even though I was fright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nswered, “Your Majesty, I hope you live forever! I feel sad because the city where my ancestors are buried is in ruins, and its gates have been burned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sked, “What do you want me to do?”I prayed to the God who rules from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told the king, “Sir, if it's all right with you, please send me back to Judah, so that I can rebuild the city where my ancestors are bur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queen was sitting beside the king when he asked me, “How long will it take, and when will you be back?” The king agreed to let me go, and I told him when I would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asked, “Your Majesty, would you be willing to give me letters to the governors of the provinces west of the Euphrates River, so that I can travel safely to Judah?]]></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Nehemiah 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